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9" r:id="rId4"/>
  </p:sldMasterIdLst>
  <p:notesMasterIdLst>
    <p:notesMasterId r:id="rId15"/>
  </p:notesMasterIdLst>
  <p:sldIdLst>
    <p:sldId id="270" r:id="rId5"/>
    <p:sldId id="282" r:id="rId6"/>
    <p:sldId id="283" r:id="rId7"/>
    <p:sldId id="284" r:id="rId8"/>
    <p:sldId id="285" r:id="rId9"/>
    <p:sldId id="299" r:id="rId10"/>
    <p:sldId id="300" r:id="rId11"/>
    <p:sldId id="301" r:id="rId12"/>
    <p:sldId id="302" r:id="rId13"/>
    <p:sldId id="276" r:id="rId14"/>
  </p:sldIdLst>
  <p:sldSz cx="9144000" cy="6858000" type="screen4x3"/>
  <p:notesSz cx="6858000" cy="9144000"/>
  <p:custDataLst>
    <p:tags r:id="rId19"/>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CE5F"/>
    <a:srgbClr val="E937D2"/>
    <a:srgbClr val="943C97"/>
    <a:srgbClr val="0BCAF3"/>
    <a:srgbClr val="070CF7"/>
    <a:srgbClr val="9D13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9" d="100"/>
          <a:sy n="69" d="100"/>
        </p:scale>
        <p:origin x="-138" y="-102"/>
      </p:cViewPr>
      <p:guideLst>
        <p:guide orient="horz" pos="2165"/>
        <p:guide pos="2876"/>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 Type="http://schemas.openxmlformats.org/officeDocument/2006/relationships/theme" Target="theme/theme1.xml"/><Relationship Id="rId19" Type="http://schemas.openxmlformats.org/officeDocument/2006/relationships/tags" Target="tags/tag185.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notesMaster" Target="notesMasters/notesMaster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60420" name="幻灯片图像占位符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60421" name="备注占位符 4"/>
          <p:cNvSpPr>
            <a:spLocks noGrp="1"/>
          </p:cNvSpPr>
          <p:nvPr>
            <p:ph type="body" sz="quarter"/>
          </p:nvPr>
        </p:nvSpPr>
        <p:spPr>
          <a:xfrm>
            <a:off x="685800" y="4400550"/>
            <a:ext cx="5486400" cy="3600450"/>
          </a:xfrm>
          <a:prstGeom prst="rect">
            <a:avLst/>
          </a:prstGeom>
          <a:noFill/>
          <a:ln w="9525">
            <a:noFill/>
          </a:ln>
        </p:spPr>
        <p:txBody>
          <a:bodyPr vert="horz" lIns="91440" tIns="45720" rIns="91440" bIns="45720"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7" Type="http://schemas.openxmlformats.org/officeDocument/2006/relationships/tags" Target="../tags/tag61.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94.xml"/><Relationship Id="rId8" Type="http://schemas.openxmlformats.org/officeDocument/2006/relationships/tags" Target="../tags/tag93.xml"/><Relationship Id="rId7" Type="http://schemas.openxmlformats.org/officeDocument/2006/relationships/tags" Target="../tags/tag92.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1" Type="http://schemas.openxmlformats.org/officeDocument/2006/relationships/tags" Target="../tags/tag96.xml"/><Relationship Id="rId10" Type="http://schemas.openxmlformats.org/officeDocument/2006/relationships/tags" Target="../tags/tag95.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4" Type="http://schemas.openxmlformats.org/officeDocument/2006/relationships/tags" Target="../tags/tag99.xml"/><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4" Type="http://schemas.openxmlformats.org/officeDocument/2006/relationships/tags" Target="../tags/tag106.xml"/><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4" Type="http://schemas.openxmlformats.org/officeDocument/2006/relationships/tags" Target="../tags/tag109.xml"/><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4" Type="http://schemas.openxmlformats.org/officeDocument/2006/relationships/tags" Target="../tags/tag115.xml"/><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4" Type="http://schemas.openxmlformats.org/officeDocument/2006/relationships/tags" Target="../tags/tag118.xml"/><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4" Type="http://schemas.openxmlformats.org/officeDocument/2006/relationships/tags" Target="../tags/tag121.xml"/><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8" Type="http://schemas.openxmlformats.org/officeDocument/2006/relationships/tags" Target="../tags/tag131.xml"/><Relationship Id="rId7" Type="http://schemas.openxmlformats.org/officeDocument/2006/relationships/tags" Target="../tags/tag130.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6" Type="http://schemas.openxmlformats.org/officeDocument/2006/relationships/tags" Target="../tags/tag141.xml"/><Relationship Id="rId5" Type="http://schemas.openxmlformats.org/officeDocument/2006/relationships/tags" Target="../tags/tag140.xml"/><Relationship Id="rId4" Type="http://schemas.openxmlformats.org/officeDocument/2006/relationships/tags" Target="../tags/tag139.xml"/><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7" Type="http://schemas.openxmlformats.org/officeDocument/2006/relationships/tags" Target="../tags/tag147.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7" Type="http://schemas.openxmlformats.org/officeDocument/2006/relationships/tags" Target="../tags/tag153.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3" Type="http://schemas.openxmlformats.org/officeDocument/2006/relationships/tags" Target="../tags/tag155.xml"/><Relationship Id="rId2" Type="http://schemas.openxmlformats.org/officeDocument/2006/relationships/tags" Target="../tags/tag154.xml"/><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5" Type="http://schemas.openxmlformats.org/officeDocument/2006/relationships/tags" Target="../tags/tag162.xml"/><Relationship Id="rId4" Type="http://schemas.openxmlformats.org/officeDocument/2006/relationships/tags" Target="../tags/tag161.xml"/><Relationship Id="rId3" Type="http://schemas.openxmlformats.org/officeDocument/2006/relationships/tags" Target="../tags/tag160.xml"/><Relationship Id="rId2" Type="http://schemas.openxmlformats.org/officeDocument/2006/relationships/tags" Target="../tags/tag159.xml"/><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5" Type="http://schemas.openxmlformats.org/officeDocument/2006/relationships/tags" Target="../tags/tag166.xml"/><Relationship Id="rId4" Type="http://schemas.openxmlformats.org/officeDocument/2006/relationships/tags" Target="../tags/tag165.xml"/><Relationship Id="rId3" Type="http://schemas.openxmlformats.org/officeDocument/2006/relationships/tags" Target="../tags/tag164.xml"/><Relationship Id="rId2" Type="http://schemas.openxmlformats.org/officeDocument/2006/relationships/tags" Target="../tags/tag163.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8" name="页脚占位符 7"/>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9" name="灯片编号占位符 8"/>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4" name="页脚占位符 3"/>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5" name="灯片编号占位符 4"/>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3" name="页脚占位符 2"/>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206375" y="812800"/>
            <a:ext cx="8761413" cy="29479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kumimoji="1" lang="zh-CN" altLang="en-US" sz="100" strike="noStrike" noProof="1" dirty="0">
              <a:solidFill>
                <a:schemeClr val="lt1"/>
              </a:solidFill>
              <a:highlight>
                <a:srgbClr val="1171F1"/>
              </a:highlight>
            </a:endParaRPr>
          </a:p>
        </p:txBody>
      </p:sp>
      <p:sp>
        <p:nvSpPr>
          <p:cNvPr id="8" name="任意形状 8"/>
          <p:cNvSpPr/>
          <p:nvPr userDrawn="1">
            <p:custDataLst>
              <p:tags r:id="rId3"/>
            </p:custDataLst>
          </p:nvPr>
        </p:nvSpPr>
        <p:spPr>
          <a:xfrm>
            <a:off x="7118350" y="622300"/>
            <a:ext cx="1847850" cy="1801813"/>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99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solidFill>
                <a:schemeClr val="lt1"/>
              </a:solidFill>
              <a:highlight>
                <a:srgbClr val="1171F1"/>
              </a:highlight>
            </a:endParaRPr>
          </a:p>
        </p:txBody>
      </p:sp>
      <p:sp>
        <p:nvSpPr>
          <p:cNvPr id="9" name="任意形状 9"/>
          <p:cNvSpPr/>
          <p:nvPr userDrawn="1">
            <p:custDataLst>
              <p:tags r:id="rId4"/>
            </p:custDataLst>
          </p:nvPr>
        </p:nvSpPr>
        <p:spPr>
          <a:xfrm rot="10800000">
            <a:off x="195263" y="2641600"/>
            <a:ext cx="1416050" cy="1379538"/>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solidFill>
                <a:schemeClr val="lt1"/>
              </a:solidFill>
              <a:highlight>
                <a:srgbClr val="1171F1"/>
              </a:highlight>
            </a:endParaRPr>
          </a:p>
        </p:txBody>
      </p:sp>
      <p:sp>
        <p:nvSpPr>
          <p:cNvPr id="10" name="矩形 9"/>
          <p:cNvSpPr/>
          <p:nvPr userDrawn="1">
            <p:custDataLst>
              <p:tags r:id="rId5"/>
            </p:custDataLst>
          </p:nvPr>
        </p:nvSpPr>
        <p:spPr>
          <a:xfrm>
            <a:off x="7104063" y="6264275"/>
            <a:ext cx="1349375" cy="571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solidFill>
                <a:schemeClr val="lt1"/>
              </a:solidFill>
            </a:endParaRPr>
          </a:p>
        </p:txBody>
      </p:sp>
      <p:sp>
        <p:nvSpPr>
          <p:cNvPr id="11" name="矩形 10"/>
          <p:cNvSpPr/>
          <p:nvPr userDrawn="1">
            <p:custDataLst>
              <p:tags r:id="rId6"/>
            </p:custDataLst>
          </p:nvPr>
        </p:nvSpPr>
        <p:spPr>
          <a:xfrm flipV="1">
            <a:off x="563563" y="6315075"/>
            <a:ext cx="536575" cy="571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solidFill>
                <a:schemeClr val="lt1"/>
              </a:solidFill>
            </a:endParaRPr>
          </a:p>
        </p:txBody>
      </p:sp>
      <p:sp>
        <p:nvSpPr>
          <p:cNvPr id="12" name="矩形 11"/>
          <p:cNvSpPr/>
          <p:nvPr userDrawn="1">
            <p:custDataLst>
              <p:tags r:id="rId7"/>
            </p:custDataLst>
          </p:nvPr>
        </p:nvSpPr>
        <p:spPr>
          <a:xfrm>
            <a:off x="1166813" y="6316663"/>
            <a:ext cx="66675" cy="571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solidFill>
                <a:schemeClr val="lt1"/>
              </a:solidFill>
            </a:endParaRPr>
          </a:p>
        </p:txBody>
      </p:sp>
      <p:sp>
        <p:nvSpPr>
          <p:cNvPr id="13" name="矩形 12"/>
          <p:cNvSpPr/>
          <p:nvPr userDrawn="1">
            <p:custDataLst>
              <p:tags r:id="rId8"/>
            </p:custDataLst>
          </p:nvPr>
        </p:nvSpPr>
        <p:spPr>
          <a:xfrm>
            <a:off x="1298575" y="6316663"/>
            <a:ext cx="190500" cy="571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solidFill>
                <a:schemeClr val="lt1"/>
              </a:solidFill>
            </a:endParaRPr>
          </a:p>
        </p:txBody>
      </p:sp>
      <p:sp>
        <p:nvSpPr>
          <p:cNvPr id="2" name="标题 1"/>
          <p:cNvSpPr>
            <a:spLocks noGrp="1"/>
          </p:cNvSpPr>
          <p:nvPr>
            <p:ph type="ctrTitle" hasCustomPrompt="1"/>
          </p:nvPr>
        </p:nvSpPr>
        <p:spPr>
          <a:xfrm>
            <a:off x="662733" y="1046220"/>
            <a:ext cx="6858000" cy="1422559"/>
          </a:xfrm>
        </p:spPr>
        <p:txBody>
          <a:bodyPr lIns="91440" tIns="45720" rIns="91440" bIns="0" anchor="b" anchorCtr="0">
            <a:normAutofit/>
          </a:bodyPr>
          <a:lstStyle>
            <a:lvl1pPr algn="l">
              <a:defRPr sz="4950" b="1" spc="600" baseline="0">
                <a:latin typeface="Arial" panose="020B0604020202020204" pitchFamily="34" charset="0"/>
              </a:defRPr>
            </a:lvl1pPr>
          </a:lstStyle>
          <a:p>
            <a:pPr fontAlgn="auto"/>
            <a:r>
              <a:rPr lang="zh-CN" altLang="en-US" sz="4950" strike="noStrike" noProof="1" dirty="0"/>
              <a:t>单击此处编辑标题</a:t>
            </a:r>
            <a:endParaRPr lang="zh-CN" altLang="en-US" strike="noStrike" noProof="1" dirty="0"/>
          </a:p>
        </p:txBody>
      </p:sp>
      <p:sp>
        <p:nvSpPr>
          <p:cNvPr id="3" name="副标题 2"/>
          <p:cNvSpPr>
            <a:spLocks noGrp="1"/>
          </p:cNvSpPr>
          <p:nvPr>
            <p:ph type="subTitle" idx="1" hasCustomPrompt="1"/>
          </p:nvPr>
        </p:nvSpPr>
        <p:spPr>
          <a:xfrm>
            <a:off x="662732" y="3128804"/>
            <a:ext cx="6858000" cy="667703"/>
          </a:xfrm>
        </p:spPr>
        <p:txBody>
          <a:bodyPr lIns="91440" tIns="0" rIns="91440" bIns="45720">
            <a:normAutofit/>
          </a:bodyPr>
          <a:lstStyle>
            <a:lvl1pPr marL="0" indent="0" algn="l" eaLnBrk="1" fontAlgn="auto" latinLnBrk="0" hangingPunct="1">
              <a:lnSpc>
                <a:spcPct val="100000"/>
              </a:lnSpc>
              <a:buNone/>
              <a:defRPr sz="1800" u="none" strike="noStrike" kern="1200" cap="none" spc="200" normalizeH="0" baseline="0">
                <a:solidFill>
                  <a:schemeClr val="tx1">
                    <a:lumMod val="75000"/>
                    <a:lumOff val="25000"/>
                  </a:schemeClr>
                </a:solidFill>
                <a:uFillTx/>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auto"/>
            <a:r>
              <a:rPr lang="zh-CN" altLang="en-US" strike="noStrike" noProof="1" dirty="0"/>
              <a:t>单击此处编辑副标题</a:t>
            </a:r>
            <a:endParaRPr lang="zh-CN" altLang="en-US" strike="noStrike" noProof="1" dirty="0"/>
          </a:p>
        </p:txBody>
      </p:sp>
      <p:sp>
        <p:nvSpPr>
          <p:cNvPr id="5" name="文本占位符 4"/>
          <p:cNvSpPr>
            <a:spLocks noGrp="1"/>
          </p:cNvSpPr>
          <p:nvPr>
            <p:ph type="body" sz="quarter" idx="13" hasCustomPrompt="1"/>
          </p:nvPr>
        </p:nvSpPr>
        <p:spPr>
          <a:xfrm>
            <a:off x="662733" y="5122890"/>
            <a:ext cx="2524073" cy="434743"/>
          </a:xfrm>
        </p:spPr>
        <p:txBody>
          <a:bodyPr lIns="91440" tIns="45720" rIns="91440" bIns="45720">
            <a:normAutofit/>
          </a:bodyPr>
          <a:lstStyle>
            <a:lvl1pPr marL="0" indent="0">
              <a:buNone/>
              <a:defRPr sz="1800" baseline="0">
                <a:solidFill>
                  <a:schemeClr val="accent1"/>
                </a:solidFill>
                <a:latin typeface="Arial" panose="020B0604020202020204" pitchFamily="34" charset="0"/>
              </a:defRPr>
            </a:lvl1pPr>
          </a:lstStyle>
          <a:p>
            <a:pPr lvl="0" fontAlgn="auto"/>
            <a:r>
              <a:rPr lang="zh-CN" altLang="en-US" strike="noStrike" noProof="1" dirty="0"/>
              <a:t>编辑文本</a:t>
            </a:r>
            <a:endParaRPr lang="zh-CN" altLang="en-US" strike="noStrike" noProof="1" dirty="0"/>
          </a:p>
        </p:txBody>
      </p:sp>
      <p:sp>
        <p:nvSpPr>
          <p:cNvPr id="16" name="日期占位符 15"/>
          <p:cNvSpPr>
            <a:spLocks noGrp="1"/>
          </p:cNvSpPr>
          <p:nvPr>
            <p:ph type="dt" sz="half" idx="10"/>
            <p:custDataLst>
              <p:tags r:id="rId9"/>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17" name="页脚占位符 16"/>
          <p:cNvSpPr>
            <a:spLocks noGrp="1"/>
          </p:cNvSpPr>
          <p:nvPr>
            <p:ph type="ftr" sz="quarter" idx="11"/>
            <p:custDataLst>
              <p:tags r:id="rId10"/>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18" name="灯片编号占位符 17"/>
          <p:cNvSpPr>
            <a:spLocks noGrp="1"/>
          </p:cNvSpPr>
          <p:nvPr>
            <p:ph type="sldNum" sz="quarter" idx="12"/>
            <p:custDataLst>
              <p:tags r:id="rId11"/>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11" y="498479"/>
            <a:ext cx="8139178" cy="331473"/>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502411" y="1626121"/>
            <a:ext cx="8139178"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6473825"/>
            <a:ext cx="9186863" cy="3841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kumimoji="1" lang="zh-CN" altLang="en-US" sz="100" strike="noStrike" noProof="1" dirty="0">
              <a:highlight>
                <a:srgbClr val="1171F1"/>
              </a:highlight>
            </a:endParaRPr>
          </a:p>
        </p:txBody>
      </p:sp>
      <p:sp>
        <p:nvSpPr>
          <p:cNvPr id="2" name="标题 1"/>
          <p:cNvSpPr>
            <a:spLocks noGrp="1"/>
          </p:cNvSpPr>
          <p:nvPr>
            <p:ph type="title" hasCustomPrompt="1"/>
          </p:nvPr>
        </p:nvSpPr>
        <p:spPr>
          <a:xfrm>
            <a:off x="3507581" y="2175010"/>
            <a:ext cx="4682831" cy="691516"/>
          </a:xfrm>
        </p:spPr>
        <p:txBody>
          <a:bodyPr lIns="91440" tIns="45720" rIns="91440" bIns="0" anchor="b" anchorCtr="0">
            <a:normAutofit/>
          </a:bodyPr>
          <a:lstStyle>
            <a:lvl1pPr>
              <a:defRPr sz="4050" u="none" strike="noStrike" kern="1200" cap="none" spc="300" normalizeH="0" baseline="0">
                <a:solidFill>
                  <a:schemeClr val="accent1"/>
                </a:solidFill>
                <a:uFillTx/>
                <a:latin typeface="Arial" panose="020B0604020202020204" pitchFamily="34" charset="0"/>
                <a:ea typeface="微软雅黑" panose="020B0503020204020204" charset="-122"/>
              </a:defRPr>
            </a:lvl1pPr>
          </a:lstStyle>
          <a:p>
            <a:pPr fontAlgn="auto"/>
            <a:r>
              <a:rPr lang="zh-CN" altLang="en-US" sz="4050" strike="noStrike" noProof="1" dirty="0"/>
              <a:t>单击此处编辑标题</a:t>
            </a:r>
            <a:endParaRPr lang="zh-CN" altLang="en-US" strike="noStrike" noProof="1" dirty="0"/>
          </a:p>
        </p:txBody>
      </p:sp>
      <p:sp>
        <p:nvSpPr>
          <p:cNvPr id="3" name="文本占位符 2"/>
          <p:cNvSpPr>
            <a:spLocks noGrp="1"/>
          </p:cNvSpPr>
          <p:nvPr>
            <p:ph type="body" idx="1" hasCustomPrompt="1"/>
          </p:nvPr>
        </p:nvSpPr>
        <p:spPr>
          <a:xfrm>
            <a:off x="3507581" y="3277722"/>
            <a:ext cx="4682831" cy="1050755"/>
          </a:xfrm>
        </p:spPr>
        <p:txBody>
          <a:bodyPr lIns="91440" tIns="0" rIns="91440" bIns="45720">
            <a:normAutofit/>
          </a:bodyPr>
          <a:lstStyle>
            <a:lvl1pPr marL="0" indent="0" eaLnBrk="1" fontAlgn="auto" latinLnBrk="0" hangingPunct="1">
              <a:buNone/>
              <a:defRPr kumimoji="0" lang="zh-CN" altLang="en-US" sz="135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auto"/>
            <a:r>
              <a:rPr lang="zh-CN" altLang="en-US" sz="1350" strike="noStrike" noProof="1" dirty="0"/>
              <a:t>单击此处编辑文本</a:t>
            </a:r>
            <a:endParaRPr lang="zh-CN" altLang="en-US" strike="noStrike" noProof="1" dirty="0"/>
          </a:p>
        </p:txBody>
      </p:sp>
      <p:sp>
        <p:nvSpPr>
          <p:cNvPr id="4" name="日期占位符 3"/>
          <p:cNvSpPr>
            <a:spLocks noGrp="1"/>
          </p:cNvSpPr>
          <p:nvPr>
            <p:ph type="dt" sz="half" idx="10"/>
            <p:custDataLst>
              <p:tags r:id="rId3"/>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4"/>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5"/>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11" y="498479"/>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sz="half" idx="1"/>
          </p:nvPr>
        </p:nvSpPr>
        <p:spPr>
          <a:xfrm>
            <a:off x="507210" y="1626121"/>
            <a:ext cx="3962432"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83920" y="1626121"/>
            <a:ext cx="3962432" cy="4041680"/>
          </a:xfrm>
        </p:spPr>
        <p:txBody>
          <a:bodyPr>
            <a:noAutofit/>
          </a:bodyPr>
          <a:lstStyle>
            <a:lvl1pPr>
              <a:defRPr sz="1200" baseline="0">
                <a:solidFill>
                  <a:schemeClr val="tx1">
                    <a:lumMod val="75000"/>
                    <a:lumOff val="25000"/>
                  </a:schemeClr>
                </a:solidFill>
                <a:latin typeface="Arial" panose="020B0604020202020204" pitchFamily="34" charset="0"/>
                <a:ea typeface="微软雅黑" panose="020B0503020204020204" charset="-122"/>
              </a:defRPr>
            </a:lvl1pPr>
            <a:lvl2pPr>
              <a:defRPr sz="1200" baseline="0">
                <a:solidFill>
                  <a:schemeClr val="tx1">
                    <a:lumMod val="75000"/>
                    <a:lumOff val="25000"/>
                  </a:schemeClr>
                </a:solidFill>
                <a:latin typeface="Arial" panose="020B0604020202020204" pitchFamily="34" charset="0"/>
                <a:ea typeface="微软雅黑" panose="020B0503020204020204" charset="-122"/>
              </a:defRPr>
            </a:lvl2pPr>
            <a:lvl3pPr>
              <a:defRPr sz="1200" baseline="0">
                <a:solidFill>
                  <a:schemeClr val="tx1">
                    <a:lumMod val="75000"/>
                    <a:lumOff val="25000"/>
                  </a:schemeClr>
                </a:solidFill>
                <a:latin typeface="Arial" panose="020B0604020202020204" pitchFamily="34" charset="0"/>
                <a:ea typeface="微软雅黑" panose="020B0503020204020204" charset="-122"/>
              </a:defRPr>
            </a:lvl3pPr>
            <a:lvl4pPr>
              <a:defRPr sz="1200" baseline="0">
                <a:solidFill>
                  <a:schemeClr val="tx1">
                    <a:lumMod val="75000"/>
                    <a:lumOff val="25000"/>
                  </a:schemeClr>
                </a:solidFill>
                <a:latin typeface="Arial" panose="020B0604020202020204" pitchFamily="34" charset="0"/>
                <a:ea typeface="微软雅黑" panose="020B0503020204020204" charset="-122"/>
              </a:defRPr>
            </a:lvl4pPr>
            <a:lvl5pPr>
              <a:defRPr sz="1200"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6" name="页脚占位符 5"/>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灯片编号占位符 6"/>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11" y="498479"/>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502447" y="1000133"/>
            <a:ext cx="3962432" cy="285752"/>
          </a:xfrm>
        </p:spPr>
        <p:txBody>
          <a:bodyPr lIns="101600" tIns="38100" rIns="76200" bIns="38100" anchor="t" anchorCtr="0">
            <a:no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502444" y="2023369"/>
            <a:ext cx="3962400"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4676812" y="1000133"/>
            <a:ext cx="3962432" cy="285752"/>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4676812" y="2023369"/>
            <a:ext cx="3962432"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8" name="页脚占位符 7"/>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灯片编号占位符 8"/>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11" y="498476"/>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3" name="页脚占位符 2"/>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4" name="灯片编号占位符 3"/>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47" y="498479"/>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502447" y="1626121"/>
            <a:ext cx="3962432" cy="404168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4679194" y="1626121"/>
            <a:ext cx="3962432" cy="404168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9EFD9D74-47D9-4702-A33C-335B63B48DBF}"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
        <p:nvSpPr>
          <p:cNvPr id="6" name="页脚占位符 5"/>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7" name="灯片编号占位符 6"/>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FABC47A4-756D-490B-A52F-7D9E2C9FC05F}"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928351" y="1626121"/>
            <a:ext cx="713238" cy="4041680"/>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1626113"/>
            <a:ext cx="7371076" cy="4041680"/>
          </a:xfrm>
        </p:spPr>
        <p:txBody>
          <a:bodyPr vert="eaVert"/>
          <a:lstStyle>
            <a:lvl1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502447" y="1626121"/>
            <a:ext cx="8139178" cy="4041680"/>
          </a:xfrm>
        </p:spPr>
        <p:txBody>
          <a:bodyPr/>
          <a:lstStyle>
            <a:lvl1pPr>
              <a:defRPr baseline="0">
                <a:solidFill>
                  <a:schemeClr val="tx1">
                    <a:lumMod val="75000"/>
                    <a:lumOff val="25000"/>
                  </a:schemeClr>
                </a:solidFill>
                <a:latin typeface="Arial" panose="020B0604020202020204" pitchFamily="34" charset="0"/>
              </a:defRPr>
            </a:lvl1pPr>
            <a:lvl2pPr>
              <a:defRPr baseline="0">
                <a:solidFill>
                  <a:schemeClr val="tx1">
                    <a:lumMod val="75000"/>
                    <a:lumOff val="25000"/>
                  </a:schemeClr>
                </a:solidFill>
                <a:latin typeface="Arial" panose="020B0604020202020204" pitchFamily="34" charset="0"/>
              </a:defRPr>
            </a:lvl2pPr>
            <a:lvl3pPr>
              <a:defRPr baseline="0">
                <a:solidFill>
                  <a:schemeClr val="tx1">
                    <a:lumMod val="75000"/>
                    <a:lumOff val="25000"/>
                  </a:schemeClr>
                </a:solidFill>
                <a:latin typeface="Arial" panose="020B0604020202020204" pitchFamily="34" charset="0"/>
              </a:defRPr>
            </a:lvl3pPr>
            <a:lvl4pPr>
              <a:defRPr baseline="0">
                <a:solidFill>
                  <a:schemeClr val="tx1">
                    <a:lumMod val="75000"/>
                    <a:lumOff val="25000"/>
                  </a:schemeClr>
                </a:solidFill>
                <a:latin typeface="Arial" panose="020B0604020202020204" pitchFamily="34" charset="0"/>
              </a:defRPr>
            </a:lvl4pPr>
            <a:lvl5pPr>
              <a:defRPr baseline="0">
                <a:solidFill>
                  <a:schemeClr val="tx1">
                    <a:lumMod val="75000"/>
                    <a:lumOff val="25000"/>
                  </a:schemeClr>
                </a:solidFill>
                <a:latin typeface="Arial" panose="020B0604020202020204" pitchFamily="34" charset="0"/>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6" name="矩形 5"/>
          <p:cNvSpPr/>
          <p:nvPr userDrawn="1">
            <p:custDataLst>
              <p:tags r:id="rId2"/>
            </p:custDataLst>
          </p:nvPr>
        </p:nvSpPr>
        <p:spPr>
          <a:xfrm>
            <a:off x="200025" y="1017588"/>
            <a:ext cx="8761413" cy="4227513"/>
          </a:xfrm>
          <a:prstGeom prst="rect">
            <a:avLst/>
          </a:prstGeom>
          <a:solidFill>
            <a:schemeClr val="tx2"/>
          </a:solid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kumimoji="1" lang="zh-CN" altLang="en-US" sz="100" strike="noStrike" noProof="1" dirty="0">
              <a:highlight>
                <a:srgbClr val="1171F1"/>
              </a:highlight>
            </a:endParaRPr>
          </a:p>
        </p:txBody>
      </p:sp>
      <p:sp>
        <p:nvSpPr>
          <p:cNvPr id="9" name="矩形 8"/>
          <p:cNvSpPr/>
          <p:nvPr userDrawn="1">
            <p:custDataLst>
              <p:tags r:id="rId3"/>
            </p:custDataLst>
          </p:nvPr>
        </p:nvSpPr>
        <p:spPr>
          <a:xfrm>
            <a:off x="1066800" y="4065588"/>
            <a:ext cx="3962400" cy="9525"/>
          </a:xfrm>
          <a:prstGeom prst="rect">
            <a:avLst/>
          </a:prstGeom>
          <a:solidFill>
            <a:schemeClr val="accent1">
              <a:lumMod val="50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p>
        </p:txBody>
      </p:sp>
      <p:sp>
        <p:nvSpPr>
          <p:cNvPr id="7" name="任意形状 8"/>
          <p:cNvSpPr/>
          <p:nvPr userDrawn="1">
            <p:custDataLst>
              <p:tags r:id="rId4"/>
            </p:custDataLst>
          </p:nvPr>
        </p:nvSpPr>
        <p:spPr>
          <a:xfrm>
            <a:off x="7110413" y="612775"/>
            <a:ext cx="1849438" cy="18034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8" name="任意形状 9"/>
          <p:cNvSpPr/>
          <p:nvPr userDrawn="1">
            <p:custDataLst>
              <p:tags r:id="rId5"/>
            </p:custDataLst>
          </p:nvPr>
        </p:nvSpPr>
        <p:spPr>
          <a:xfrm rot="10800000">
            <a:off x="195263" y="4343400"/>
            <a:ext cx="1416050" cy="1379538"/>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99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2" name="标题 1"/>
          <p:cNvSpPr>
            <a:spLocks noGrp="1"/>
          </p:cNvSpPr>
          <p:nvPr>
            <p:ph type="title" hasCustomPrompt="1"/>
          </p:nvPr>
        </p:nvSpPr>
        <p:spPr>
          <a:xfrm>
            <a:off x="990599" y="2577631"/>
            <a:ext cx="4990201" cy="1205503"/>
          </a:xfrm>
        </p:spPr>
        <p:txBody>
          <a:bodyPr vert="horz" lIns="91440" tIns="45720" rIns="91440" bIns="0" rtlCol="0" anchor="b" anchorCtr="0">
            <a:normAutofit/>
          </a:bodyPr>
          <a:lstStyle>
            <a:lvl1pPr marL="0" marR="0" algn="l" defTabSz="914400" rtl="0" eaLnBrk="1" fontAlgn="auto" latinLnBrk="0" hangingPunct="1">
              <a:lnSpc>
                <a:spcPct val="100000"/>
              </a:lnSpc>
              <a:buNone/>
              <a:defRPr kumimoji="0" lang="zh-CN" altLang="en-US" sz="7200" b="1" i="0" u="none" strike="noStrike" kern="1200" cap="none" spc="6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编辑标题</a:t>
            </a:r>
            <a:endParaRPr strike="noStrike" noProof="1" dirty="0">
              <a:sym typeface="+mn-ea"/>
            </a:endParaRPr>
          </a:p>
        </p:txBody>
      </p:sp>
      <p:sp>
        <p:nvSpPr>
          <p:cNvPr id="3" name="日期占位符 2"/>
          <p:cNvSpPr>
            <a:spLocks noGrp="1"/>
          </p:cNvSpPr>
          <p:nvPr>
            <p:ph type="dt" sz="half" idx="10"/>
            <p:custDataLst>
              <p:tags r:id="rId6"/>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7"/>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8"/>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2"/>
            </p:custDataLst>
          </p:nvPr>
        </p:nvSpPr>
        <p:spPr>
          <a:xfrm>
            <a:off x="7294563" y="0"/>
            <a:ext cx="1849438" cy="240347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6" name="任意形状 8"/>
          <p:cNvSpPr/>
          <p:nvPr userDrawn="1">
            <p:custDataLst>
              <p:tags r:id="rId3"/>
            </p:custDataLst>
          </p:nvPr>
        </p:nvSpPr>
        <p:spPr>
          <a:xfrm rot="10800000">
            <a:off x="0" y="5480050"/>
            <a:ext cx="1058863"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2" name="标题 1"/>
          <p:cNvSpPr>
            <a:spLocks noGrp="1"/>
          </p:cNvSpPr>
          <p:nvPr>
            <p:ph type="title"/>
          </p:nvPr>
        </p:nvSpPr>
        <p:spPr>
          <a:xfrm>
            <a:off x="502411" y="498476"/>
            <a:ext cx="8139178" cy="331473"/>
          </a:xfrm>
        </p:spPr>
        <p:txBody>
          <a:bodyPr>
            <a:normAutofit/>
          </a:bodyPr>
          <a:lstStyle>
            <a:lvl1pPr>
              <a:defRPr baseline="0">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3" name="日期占位符 2"/>
          <p:cNvSpPr>
            <a:spLocks noGrp="1"/>
          </p:cNvSpPr>
          <p:nvPr>
            <p:ph type="dt" sz="half" idx="10"/>
            <p:custDataLst>
              <p:tags r:id="rId4"/>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9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p>
        </p:txBody>
      </p:sp>
      <p:sp>
        <p:nvSpPr>
          <p:cNvPr id="8" name="矩形 7"/>
          <p:cNvSpPr/>
          <p:nvPr userDrawn="1">
            <p:custDataLst>
              <p:tags r:id="rId3"/>
            </p:custDataLst>
          </p:nvPr>
        </p:nvSpPr>
        <p:spPr>
          <a:xfrm>
            <a:off x="219075" y="304800"/>
            <a:ext cx="8705850" cy="6248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p>
        </p:txBody>
      </p:sp>
      <p:sp>
        <p:nvSpPr>
          <p:cNvPr id="2" name="标题 1"/>
          <p:cNvSpPr>
            <a:spLocks noGrp="1"/>
          </p:cNvSpPr>
          <p:nvPr>
            <p:ph type="title" hasCustomPrompt="1"/>
          </p:nvPr>
        </p:nvSpPr>
        <p:spPr>
          <a:xfrm>
            <a:off x="961200" y="1339650"/>
            <a:ext cx="7219800" cy="542700"/>
          </a:xfrm>
        </p:spPr>
        <p:txBody>
          <a:bodyPr anchor="ctr">
            <a:normAutofit/>
          </a:bodyPr>
          <a:lstStyle>
            <a:lvl1pPr>
              <a:defRPr sz="24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内容占位符 6"/>
          <p:cNvSpPr>
            <a:spLocks noGrp="1"/>
          </p:cNvSpPr>
          <p:nvPr>
            <p:ph sz="quarter" idx="13"/>
          </p:nvPr>
        </p:nvSpPr>
        <p:spPr>
          <a:xfrm>
            <a:off x="960835" y="2594250"/>
            <a:ext cx="7219950" cy="2583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4"/>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3617913" cy="6865938"/>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00" strike="noStrike" noProof="1" dirty="0">
              <a:sym typeface="+mn-ea"/>
            </a:endParaRPr>
          </a:p>
        </p:txBody>
      </p:sp>
      <p:sp>
        <p:nvSpPr>
          <p:cNvPr id="6" name="任意形状 8"/>
          <p:cNvSpPr/>
          <p:nvPr userDrawn="1">
            <p:custDataLst>
              <p:tags r:id="rId3"/>
            </p:custDataLst>
          </p:nvPr>
        </p:nvSpPr>
        <p:spPr>
          <a:xfrm rot="16200000">
            <a:off x="0" y="3175"/>
            <a:ext cx="1741488" cy="1274763"/>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10" name="任意形状 9"/>
          <p:cNvSpPr/>
          <p:nvPr userDrawn="1">
            <p:custDataLst>
              <p:tags r:id="rId4"/>
            </p:custDataLst>
          </p:nvPr>
        </p:nvSpPr>
        <p:spPr>
          <a:xfrm rot="10800000">
            <a:off x="0" y="5913438"/>
            <a:ext cx="731838"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2" name="标题 1"/>
          <p:cNvSpPr>
            <a:spLocks noGrp="1"/>
          </p:cNvSpPr>
          <p:nvPr>
            <p:ph type="title" hasCustomPrompt="1"/>
          </p:nvPr>
        </p:nvSpPr>
        <p:spPr>
          <a:xfrm>
            <a:off x="437400" y="880650"/>
            <a:ext cx="2970000" cy="661500"/>
          </a:xfrm>
        </p:spPr>
        <p:txBody>
          <a:bodyPr anchor="ctr">
            <a:normAutofit/>
          </a:bodyPr>
          <a:lstStyle>
            <a:lvl1pPr>
              <a:defRPr sz="27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单击编辑标题</a:t>
            </a:r>
            <a:endParaRPr lang="zh-CN" altLang="en-US" strike="noStrike" noProof="1" dirty="0"/>
          </a:p>
        </p:txBody>
      </p:sp>
      <p:sp>
        <p:nvSpPr>
          <p:cNvPr id="7" name="文本占位符 6"/>
          <p:cNvSpPr>
            <a:spLocks noGrp="1"/>
          </p:cNvSpPr>
          <p:nvPr>
            <p:ph type="body" sz="quarter" idx="13"/>
          </p:nvPr>
        </p:nvSpPr>
        <p:spPr>
          <a:xfrm>
            <a:off x="440100" y="2275650"/>
            <a:ext cx="2967300" cy="3069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3825900" y="1405930"/>
            <a:ext cx="4860000" cy="3815953"/>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9144000" cy="2663825"/>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00" strike="noStrike" noProof="1">
              <a:sym typeface="+mn-ea"/>
            </a:endParaRPr>
          </a:p>
        </p:txBody>
      </p:sp>
      <p:sp>
        <p:nvSpPr>
          <p:cNvPr id="8" name="任意形状 9"/>
          <p:cNvSpPr/>
          <p:nvPr userDrawn="1">
            <p:custDataLst>
              <p:tags r:id="rId3"/>
            </p:custDataLst>
          </p:nvPr>
        </p:nvSpPr>
        <p:spPr>
          <a:xfrm rot="16200000">
            <a:off x="-1587" y="0"/>
            <a:ext cx="1243013" cy="909638"/>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6" name="任意形状 8"/>
          <p:cNvSpPr/>
          <p:nvPr userDrawn="1">
            <p:custDataLst>
              <p:tags r:id="rId4"/>
            </p:custDataLst>
          </p:nvPr>
        </p:nvSpPr>
        <p:spPr>
          <a:xfrm>
            <a:off x="7758113" y="0"/>
            <a:ext cx="1385888" cy="1801813"/>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2" name="标题 1"/>
          <p:cNvSpPr>
            <a:spLocks noGrp="1"/>
          </p:cNvSpPr>
          <p:nvPr>
            <p:ph type="title"/>
          </p:nvPr>
        </p:nvSpPr>
        <p:spPr>
          <a:xfrm>
            <a:off x="459000" y="859500"/>
            <a:ext cx="8232300" cy="469800"/>
          </a:xfrm>
        </p:spPr>
        <p:txBody>
          <a:bodyPr anchor="ctr">
            <a:normAutofit/>
          </a:bodyPr>
          <a:lstStyle>
            <a:lvl1pPr algn="ctr">
              <a:defRPr sz="27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文本占位符 6"/>
          <p:cNvSpPr>
            <a:spLocks noGrp="1"/>
          </p:cNvSpPr>
          <p:nvPr>
            <p:ph type="body" sz="quarter" idx="13"/>
          </p:nvPr>
        </p:nvSpPr>
        <p:spPr>
          <a:xfrm>
            <a:off x="459000" y="1763100"/>
            <a:ext cx="8231981" cy="621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9" name="内容占位符 8"/>
          <p:cNvSpPr>
            <a:spLocks noGrp="1"/>
          </p:cNvSpPr>
          <p:nvPr>
            <p:ph sz="quarter" idx="14"/>
          </p:nvPr>
        </p:nvSpPr>
        <p:spPr>
          <a:xfrm>
            <a:off x="459581" y="3236850"/>
            <a:ext cx="8224200" cy="25731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3175" y="5029200"/>
            <a:ext cx="9144000" cy="1828800"/>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00" strike="noStrike" noProof="1">
              <a:sym typeface="+mn-ea"/>
            </a:endParaRPr>
          </a:p>
        </p:txBody>
      </p:sp>
      <p:sp>
        <p:nvSpPr>
          <p:cNvPr id="10" name="任意形状 9"/>
          <p:cNvSpPr/>
          <p:nvPr userDrawn="1">
            <p:custDataLst>
              <p:tags r:id="rId3"/>
            </p:custDataLst>
          </p:nvPr>
        </p:nvSpPr>
        <p:spPr>
          <a:xfrm rot="10800000">
            <a:off x="3175" y="5905500"/>
            <a:ext cx="731838"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00" strike="noStrike" noProof="1" dirty="0">
              <a:highlight>
                <a:srgbClr val="1171F1"/>
              </a:highlight>
            </a:endParaRPr>
          </a:p>
        </p:txBody>
      </p:sp>
      <p:sp>
        <p:nvSpPr>
          <p:cNvPr id="2" name="标题 1"/>
          <p:cNvSpPr>
            <a:spLocks noGrp="1"/>
          </p:cNvSpPr>
          <p:nvPr>
            <p:ph type="title"/>
          </p:nvPr>
        </p:nvSpPr>
        <p:spPr>
          <a:xfrm>
            <a:off x="453600" y="740250"/>
            <a:ext cx="8232300" cy="423900"/>
          </a:xfrm>
        </p:spPr>
        <p:txBody>
          <a:bodyPr anchor="ctr">
            <a:normAutofit/>
          </a:bodyPr>
          <a:lstStyle>
            <a:lvl1pPr algn="ctr">
              <a:defRPr sz="24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53628" y="2082600"/>
            <a:ext cx="8243100" cy="24084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文本占位符 8"/>
          <p:cNvSpPr>
            <a:spLocks noGrp="1"/>
          </p:cNvSpPr>
          <p:nvPr>
            <p:ph type="body" sz="quarter" idx="14"/>
          </p:nvPr>
        </p:nvSpPr>
        <p:spPr>
          <a:xfrm>
            <a:off x="445500" y="5306850"/>
            <a:ext cx="8251200" cy="7587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4"/>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3175"/>
            <a:ext cx="9144000" cy="914400"/>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00" strike="noStrike" noProof="1">
              <a:sym typeface="+mn-ea"/>
            </a:endParaRPr>
          </a:p>
        </p:txBody>
      </p:sp>
      <p:sp>
        <p:nvSpPr>
          <p:cNvPr id="2" name="标题 1"/>
          <p:cNvSpPr>
            <a:spLocks noGrp="1"/>
          </p:cNvSpPr>
          <p:nvPr>
            <p:ph type="title"/>
          </p:nvPr>
        </p:nvSpPr>
        <p:spPr>
          <a:xfrm>
            <a:off x="434816" y="258207"/>
            <a:ext cx="8278178" cy="391001"/>
          </a:xfrm>
        </p:spPr>
        <p:txBody>
          <a:bodyPr>
            <a:noAutofit/>
          </a:bodyPr>
          <a:lstStyle>
            <a:lvl1pPr>
              <a:defRPr sz="21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34700" y="2025000"/>
            <a:ext cx="4006800" cy="21708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4681800" y="2025000"/>
            <a:ext cx="4025700" cy="21708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11" name="文本占位符 10"/>
          <p:cNvSpPr>
            <a:spLocks noGrp="1"/>
          </p:cNvSpPr>
          <p:nvPr>
            <p:ph type="body" sz="quarter" idx="15"/>
          </p:nvPr>
        </p:nvSpPr>
        <p:spPr>
          <a:xfrm>
            <a:off x="429300" y="4914450"/>
            <a:ext cx="4006800" cy="585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13" name="文本占位符 12"/>
          <p:cNvSpPr>
            <a:spLocks noGrp="1"/>
          </p:cNvSpPr>
          <p:nvPr>
            <p:ph type="body" sz="quarter" idx="16"/>
          </p:nvPr>
        </p:nvSpPr>
        <p:spPr>
          <a:xfrm>
            <a:off x="4689900" y="4910850"/>
            <a:ext cx="4025700" cy="585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3"/>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4"/>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5"/>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1576388"/>
            <a:ext cx="9144000" cy="3705225"/>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00" strike="noStrike" noProof="1">
              <a:sym typeface="+mn-ea"/>
            </a:endParaRPr>
          </a:p>
        </p:txBody>
      </p:sp>
      <p:sp>
        <p:nvSpPr>
          <p:cNvPr id="2" name="标题 1"/>
          <p:cNvSpPr>
            <a:spLocks noGrp="1"/>
          </p:cNvSpPr>
          <p:nvPr>
            <p:ph type="title" hasCustomPrompt="1"/>
          </p:nvPr>
        </p:nvSpPr>
        <p:spPr>
          <a:xfrm>
            <a:off x="1142100" y="1637550"/>
            <a:ext cx="6858000" cy="1790100"/>
          </a:xfrm>
        </p:spPr>
        <p:txBody>
          <a:bodyPr anchor="b">
            <a:normAutofit/>
          </a:bodyPr>
          <a:lstStyle>
            <a:lvl1pPr algn="ctr">
              <a:defRPr sz="45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文本占位符 6"/>
          <p:cNvSpPr>
            <a:spLocks noGrp="1"/>
          </p:cNvSpPr>
          <p:nvPr>
            <p:ph type="body" sz="quarter" idx="13"/>
          </p:nvPr>
        </p:nvSpPr>
        <p:spPr>
          <a:xfrm>
            <a:off x="1141810" y="4069800"/>
            <a:ext cx="6858000" cy="1242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3"/>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4"/>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5"/>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206375" y="812800"/>
            <a:ext cx="8761413" cy="29479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kumimoji="1" lang="zh-CN" altLang="en-US" sz="1350" strike="noStrike" noProof="1" dirty="0">
              <a:highlight>
                <a:srgbClr val="1171F1"/>
              </a:highlight>
            </a:endParaRPr>
          </a:p>
        </p:txBody>
      </p:sp>
      <p:sp>
        <p:nvSpPr>
          <p:cNvPr id="8" name="任意形状 8"/>
          <p:cNvSpPr/>
          <p:nvPr userDrawn="1">
            <p:custDataLst>
              <p:tags r:id="rId3"/>
            </p:custDataLst>
          </p:nvPr>
        </p:nvSpPr>
        <p:spPr>
          <a:xfrm>
            <a:off x="7118350" y="622300"/>
            <a:ext cx="1847850" cy="1801813"/>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99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9" name="任意形状 9"/>
          <p:cNvSpPr/>
          <p:nvPr userDrawn="1">
            <p:custDataLst>
              <p:tags r:id="rId4"/>
            </p:custDataLst>
          </p:nvPr>
        </p:nvSpPr>
        <p:spPr>
          <a:xfrm rot="10800000">
            <a:off x="195263" y="2641600"/>
            <a:ext cx="1416050" cy="1379538"/>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10" name="矩形 9"/>
          <p:cNvSpPr/>
          <p:nvPr userDrawn="1">
            <p:custDataLst>
              <p:tags r:id="rId5"/>
            </p:custDataLst>
          </p:nvPr>
        </p:nvSpPr>
        <p:spPr>
          <a:xfrm>
            <a:off x="7104063" y="6264275"/>
            <a:ext cx="1349375" cy="571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1" name="矩形 10"/>
          <p:cNvSpPr/>
          <p:nvPr userDrawn="1">
            <p:custDataLst>
              <p:tags r:id="rId6"/>
            </p:custDataLst>
          </p:nvPr>
        </p:nvSpPr>
        <p:spPr>
          <a:xfrm flipV="1">
            <a:off x="563563" y="6315075"/>
            <a:ext cx="536575" cy="571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2" name="矩形 11"/>
          <p:cNvSpPr/>
          <p:nvPr userDrawn="1">
            <p:custDataLst>
              <p:tags r:id="rId7"/>
            </p:custDataLst>
          </p:nvPr>
        </p:nvSpPr>
        <p:spPr>
          <a:xfrm>
            <a:off x="1166813" y="6316663"/>
            <a:ext cx="66675" cy="571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3" name="矩形 12"/>
          <p:cNvSpPr/>
          <p:nvPr userDrawn="1">
            <p:custDataLst>
              <p:tags r:id="rId8"/>
            </p:custDataLst>
          </p:nvPr>
        </p:nvSpPr>
        <p:spPr>
          <a:xfrm>
            <a:off x="1298575" y="6316663"/>
            <a:ext cx="190500" cy="571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 name="标题 1"/>
          <p:cNvSpPr>
            <a:spLocks noGrp="1"/>
          </p:cNvSpPr>
          <p:nvPr>
            <p:ph type="ctrTitle" hasCustomPrompt="1"/>
          </p:nvPr>
        </p:nvSpPr>
        <p:spPr>
          <a:xfrm>
            <a:off x="662733" y="1046220"/>
            <a:ext cx="6858000" cy="1422559"/>
          </a:xfrm>
        </p:spPr>
        <p:txBody>
          <a:bodyPr lIns="91440" tIns="45720" rIns="91440" bIns="0" anchor="b" anchorCtr="0">
            <a:normAutofit/>
          </a:bodyPr>
          <a:lstStyle>
            <a:lvl1pPr algn="l">
              <a:defRPr sz="4950" b="1" spc="600" baseline="0">
                <a:latin typeface="Arial" panose="020B0604020202020204" pitchFamily="34" charset="0"/>
              </a:defRPr>
            </a:lvl1pPr>
          </a:lstStyle>
          <a:p>
            <a:pPr fontAlgn="auto"/>
            <a:r>
              <a:rPr lang="zh-CN" altLang="en-US" sz="4950" strike="noStrike" noProof="1" dirty="0"/>
              <a:t>单击此处编辑标题</a:t>
            </a:r>
            <a:endParaRPr lang="zh-CN" altLang="en-US" strike="noStrike" noProof="1" dirty="0"/>
          </a:p>
        </p:txBody>
      </p:sp>
      <p:sp>
        <p:nvSpPr>
          <p:cNvPr id="3" name="副标题 2"/>
          <p:cNvSpPr>
            <a:spLocks noGrp="1"/>
          </p:cNvSpPr>
          <p:nvPr>
            <p:ph type="subTitle" idx="1" hasCustomPrompt="1"/>
          </p:nvPr>
        </p:nvSpPr>
        <p:spPr>
          <a:xfrm>
            <a:off x="662732" y="3128804"/>
            <a:ext cx="6858000" cy="667703"/>
          </a:xfrm>
        </p:spPr>
        <p:txBody>
          <a:bodyPr lIns="91440" tIns="0" rIns="91440" bIns="45720">
            <a:normAutofit/>
          </a:bodyPr>
          <a:lstStyle>
            <a:lvl1pPr marL="0" indent="0" algn="l" eaLnBrk="1" fontAlgn="auto" latinLnBrk="0" hangingPunct="1">
              <a:lnSpc>
                <a:spcPct val="100000"/>
              </a:lnSpc>
              <a:buNone/>
              <a:defRPr sz="1800" u="none" strike="noStrike" kern="1200" cap="none" spc="200" normalizeH="0" baseline="0">
                <a:solidFill>
                  <a:schemeClr val="tx1">
                    <a:lumMod val="75000"/>
                    <a:lumOff val="25000"/>
                  </a:schemeClr>
                </a:solidFill>
                <a:uFillTx/>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auto"/>
            <a:r>
              <a:rPr lang="zh-CN" altLang="en-US" strike="noStrike" noProof="1" dirty="0"/>
              <a:t>单击此处编辑副标题</a:t>
            </a:r>
            <a:endParaRPr lang="zh-CN" altLang="en-US" strike="noStrike" noProof="1" dirty="0"/>
          </a:p>
        </p:txBody>
      </p:sp>
      <p:sp>
        <p:nvSpPr>
          <p:cNvPr id="5" name="文本占位符 4"/>
          <p:cNvSpPr>
            <a:spLocks noGrp="1"/>
          </p:cNvSpPr>
          <p:nvPr>
            <p:ph type="body" sz="quarter" idx="13" hasCustomPrompt="1"/>
          </p:nvPr>
        </p:nvSpPr>
        <p:spPr>
          <a:xfrm>
            <a:off x="662733" y="5122890"/>
            <a:ext cx="2524073" cy="434743"/>
          </a:xfrm>
        </p:spPr>
        <p:txBody>
          <a:bodyPr lIns="91440" tIns="45720" rIns="91440" bIns="45720">
            <a:normAutofit/>
          </a:bodyPr>
          <a:lstStyle>
            <a:lvl1pPr marL="0" indent="0">
              <a:buNone/>
              <a:defRPr sz="1800" baseline="0">
                <a:solidFill>
                  <a:schemeClr val="accent1"/>
                </a:solidFill>
                <a:latin typeface="Arial" panose="020B0604020202020204" pitchFamily="34" charset="0"/>
              </a:defRPr>
            </a:lvl1pPr>
          </a:lstStyle>
          <a:p>
            <a:pPr lvl="0" fontAlgn="auto"/>
            <a:r>
              <a:rPr lang="zh-CN" altLang="en-US" strike="noStrike" noProof="1" dirty="0"/>
              <a:t>编辑文本</a:t>
            </a:r>
            <a:endParaRPr lang="zh-CN" altLang="en-US" strike="noStrike" noProof="1" dirty="0"/>
          </a:p>
        </p:txBody>
      </p:sp>
      <p:sp>
        <p:nvSpPr>
          <p:cNvPr id="16" name="日期占位符 15"/>
          <p:cNvSpPr>
            <a:spLocks noGrp="1"/>
          </p:cNvSpPr>
          <p:nvPr>
            <p:ph type="dt" sz="half" idx="10"/>
            <p:custDataLst>
              <p:tags r:id="rId9"/>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17" name="页脚占位符 16"/>
          <p:cNvSpPr>
            <a:spLocks noGrp="1"/>
          </p:cNvSpPr>
          <p:nvPr>
            <p:ph type="ftr" sz="quarter" idx="11"/>
            <p:custDataLst>
              <p:tags r:id="rId10"/>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18" name="灯片编号占位符 17"/>
          <p:cNvSpPr>
            <a:spLocks noGrp="1"/>
          </p:cNvSpPr>
          <p:nvPr>
            <p:ph type="sldNum" sz="quarter" idx="12"/>
            <p:custDataLst>
              <p:tags r:id="rId11"/>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11" y="498479"/>
            <a:ext cx="8139178" cy="331473"/>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502411" y="1626121"/>
            <a:ext cx="8139178"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6473825"/>
            <a:ext cx="9186863" cy="3841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kumimoji="1" lang="zh-CN" altLang="en-US" sz="1350" strike="noStrike" noProof="1" dirty="0">
              <a:highlight>
                <a:srgbClr val="1171F1"/>
              </a:highlight>
            </a:endParaRPr>
          </a:p>
        </p:txBody>
      </p:sp>
      <p:sp>
        <p:nvSpPr>
          <p:cNvPr id="2" name="标题 1"/>
          <p:cNvSpPr>
            <a:spLocks noGrp="1"/>
          </p:cNvSpPr>
          <p:nvPr>
            <p:ph type="title" hasCustomPrompt="1"/>
          </p:nvPr>
        </p:nvSpPr>
        <p:spPr>
          <a:xfrm>
            <a:off x="3507581" y="2175010"/>
            <a:ext cx="4682831" cy="691516"/>
          </a:xfrm>
        </p:spPr>
        <p:txBody>
          <a:bodyPr lIns="91440" tIns="45720" rIns="91440" bIns="0" anchor="b" anchorCtr="0">
            <a:normAutofit/>
          </a:bodyPr>
          <a:lstStyle>
            <a:lvl1pPr>
              <a:defRPr sz="4050" u="none" strike="noStrike" kern="1200" cap="none" spc="300" normalizeH="0" baseline="0">
                <a:solidFill>
                  <a:schemeClr val="accent1"/>
                </a:solidFill>
                <a:uFillTx/>
                <a:latin typeface="Arial" panose="020B0604020202020204" pitchFamily="34" charset="0"/>
                <a:ea typeface="微软雅黑" panose="020B0503020204020204" charset="-122"/>
              </a:defRPr>
            </a:lvl1pPr>
          </a:lstStyle>
          <a:p>
            <a:pPr fontAlgn="auto"/>
            <a:r>
              <a:rPr lang="zh-CN" altLang="en-US" sz="4050" strike="noStrike" noProof="1" dirty="0"/>
              <a:t>单击此处编辑标题</a:t>
            </a:r>
            <a:endParaRPr lang="zh-CN" altLang="en-US" strike="noStrike" noProof="1" dirty="0"/>
          </a:p>
        </p:txBody>
      </p:sp>
      <p:sp>
        <p:nvSpPr>
          <p:cNvPr id="3" name="文本占位符 2"/>
          <p:cNvSpPr>
            <a:spLocks noGrp="1"/>
          </p:cNvSpPr>
          <p:nvPr>
            <p:ph type="body" idx="1" hasCustomPrompt="1"/>
          </p:nvPr>
        </p:nvSpPr>
        <p:spPr>
          <a:xfrm>
            <a:off x="3507581" y="3277722"/>
            <a:ext cx="4682831" cy="1050755"/>
          </a:xfrm>
        </p:spPr>
        <p:txBody>
          <a:bodyPr lIns="91440" tIns="0" rIns="91440" bIns="45720">
            <a:normAutofit/>
          </a:bodyPr>
          <a:lstStyle>
            <a:lvl1pPr marL="0" indent="0" eaLnBrk="1" fontAlgn="auto" latinLnBrk="0" hangingPunct="1">
              <a:buNone/>
              <a:defRPr kumimoji="0" lang="zh-CN" altLang="en-US" sz="135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auto"/>
            <a:r>
              <a:rPr lang="zh-CN" altLang="en-US" sz="1350" strike="noStrike" noProof="1" dirty="0"/>
              <a:t>单击此处编辑文本</a:t>
            </a:r>
            <a:endParaRPr lang="zh-CN" altLang="en-US" strike="noStrike" noProof="1" dirty="0"/>
          </a:p>
        </p:txBody>
      </p:sp>
      <p:sp>
        <p:nvSpPr>
          <p:cNvPr id="4" name="日期占位符 3"/>
          <p:cNvSpPr>
            <a:spLocks noGrp="1"/>
          </p:cNvSpPr>
          <p:nvPr>
            <p:ph type="dt" sz="half" idx="10"/>
            <p:custDataLst>
              <p:tags r:id="rId3"/>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4"/>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5"/>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11" y="498479"/>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sz="half" idx="1"/>
          </p:nvPr>
        </p:nvSpPr>
        <p:spPr>
          <a:xfrm>
            <a:off x="507210" y="1626121"/>
            <a:ext cx="3962432"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83920" y="1626121"/>
            <a:ext cx="3962432" cy="4041680"/>
          </a:xfrm>
        </p:spPr>
        <p:txBody>
          <a:bodyPr>
            <a:noAutofit/>
          </a:bodyPr>
          <a:lstStyle>
            <a:lvl1pPr>
              <a:defRPr sz="1200" baseline="0">
                <a:solidFill>
                  <a:schemeClr val="tx1">
                    <a:lumMod val="75000"/>
                    <a:lumOff val="25000"/>
                  </a:schemeClr>
                </a:solidFill>
                <a:latin typeface="Arial" panose="020B0604020202020204" pitchFamily="34" charset="0"/>
                <a:ea typeface="微软雅黑" panose="020B0503020204020204" charset="-122"/>
              </a:defRPr>
            </a:lvl1pPr>
            <a:lvl2pPr>
              <a:defRPr sz="1200" baseline="0">
                <a:solidFill>
                  <a:schemeClr val="tx1">
                    <a:lumMod val="75000"/>
                    <a:lumOff val="25000"/>
                  </a:schemeClr>
                </a:solidFill>
                <a:latin typeface="Arial" panose="020B0604020202020204" pitchFamily="34" charset="0"/>
                <a:ea typeface="微软雅黑" panose="020B0503020204020204" charset="-122"/>
              </a:defRPr>
            </a:lvl2pPr>
            <a:lvl3pPr>
              <a:defRPr sz="1200" baseline="0">
                <a:solidFill>
                  <a:schemeClr val="tx1">
                    <a:lumMod val="75000"/>
                    <a:lumOff val="25000"/>
                  </a:schemeClr>
                </a:solidFill>
                <a:latin typeface="Arial" panose="020B0604020202020204" pitchFamily="34" charset="0"/>
                <a:ea typeface="微软雅黑" panose="020B0503020204020204" charset="-122"/>
              </a:defRPr>
            </a:lvl3pPr>
            <a:lvl4pPr>
              <a:defRPr sz="1200" baseline="0">
                <a:solidFill>
                  <a:schemeClr val="tx1">
                    <a:lumMod val="75000"/>
                    <a:lumOff val="25000"/>
                  </a:schemeClr>
                </a:solidFill>
                <a:latin typeface="Arial" panose="020B0604020202020204" pitchFamily="34" charset="0"/>
                <a:ea typeface="微软雅黑" panose="020B0503020204020204" charset="-122"/>
              </a:defRPr>
            </a:lvl4pPr>
            <a:lvl5pPr>
              <a:defRPr sz="1200"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6" name="页脚占位符 5"/>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灯片编号占位符 6"/>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11" y="498479"/>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502447" y="1000133"/>
            <a:ext cx="3962432" cy="285752"/>
          </a:xfrm>
        </p:spPr>
        <p:txBody>
          <a:bodyPr lIns="101600" tIns="38100" rIns="76200" bIns="38100" anchor="t" anchorCtr="0">
            <a:no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502444" y="2023369"/>
            <a:ext cx="3962400"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4676812" y="1000133"/>
            <a:ext cx="3962432" cy="285752"/>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4676812" y="2023369"/>
            <a:ext cx="3962432"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8" name="页脚占位符 7"/>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灯片编号占位符 8"/>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11" y="498476"/>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3" name="页脚占位符 2"/>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4" name="灯片编号占位符 3"/>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02447" y="498479"/>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502447" y="1626121"/>
            <a:ext cx="3962432" cy="404168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4679194" y="1626121"/>
            <a:ext cx="3962432" cy="404168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9EFD9D74-47D9-4702-A33C-335B63B48DBF}"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
        <p:nvSpPr>
          <p:cNvPr id="6" name="页脚占位符 5"/>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7" name="灯片编号占位符 6"/>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FABC47A4-756D-490B-A52F-7D9E2C9FC05F}"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928351" y="1626121"/>
            <a:ext cx="713238" cy="4041680"/>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1626113"/>
            <a:ext cx="7371076" cy="4041680"/>
          </a:xfrm>
        </p:spPr>
        <p:txBody>
          <a:bodyPr vert="eaVert"/>
          <a:lstStyle>
            <a:lvl1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502447" y="1626121"/>
            <a:ext cx="8139178" cy="4041680"/>
          </a:xfrm>
        </p:spPr>
        <p:txBody>
          <a:bodyPr/>
          <a:lstStyle>
            <a:lvl1pPr>
              <a:defRPr baseline="0">
                <a:solidFill>
                  <a:schemeClr val="tx1">
                    <a:lumMod val="75000"/>
                    <a:lumOff val="25000"/>
                  </a:schemeClr>
                </a:solidFill>
                <a:latin typeface="Arial" panose="020B0604020202020204" pitchFamily="34" charset="0"/>
              </a:defRPr>
            </a:lvl1pPr>
            <a:lvl2pPr>
              <a:defRPr baseline="0">
                <a:solidFill>
                  <a:schemeClr val="tx1">
                    <a:lumMod val="75000"/>
                    <a:lumOff val="25000"/>
                  </a:schemeClr>
                </a:solidFill>
                <a:latin typeface="Arial" panose="020B0604020202020204" pitchFamily="34" charset="0"/>
              </a:defRPr>
            </a:lvl2pPr>
            <a:lvl3pPr>
              <a:defRPr baseline="0">
                <a:solidFill>
                  <a:schemeClr val="tx1">
                    <a:lumMod val="75000"/>
                    <a:lumOff val="25000"/>
                  </a:schemeClr>
                </a:solidFill>
                <a:latin typeface="Arial" panose="020B0604020202020204" pitchFamily="34" charset="0"/>
              </a:defRPr>
            </a:lvl3pPr>
            <a:lvl4pPr>
              <a:defRPr baseline="0">
                <a:solidFill>
                  <a:schemeClr val="tx1">
                    <a:lumMod val="75000"/>
                    <a:lumOff val="25000"/>
                  </a:schemeClr>
                </a:solidFill>
                <a:latin typeface="Arial" panose="020B0604020202020204" pitchFamily="34" charset="0"/>
              </a:defRPr>
            </a:lvl4pPr>
            <a:lvl5pPr>
              <a:defRPr baseline="0">
                <a:solidFill>
                  <a:schemeClr val="tx1">
                    <a:lumMod val="75000"/>
                    <a:lumOff val="25000"/>
                  </a:schemeClr>
                </a:solidFill>
                <a:latin typeface="Arial" panose="020B0604020202020204" pitchFamily="34" charset="0"/>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2"/>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3"/>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4"/>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6" name="矩形 5"/>
          <p:cNvSpPr/>
          <p:nvPr userDrawn="1">
            <p:custDataLst>
              <p:tags r:id="rId2"/>
            </p:custDataLst>
          </p:nvPr>
        </p:nvSpPr>
        <p:spPr>
          <a:xfrm>
            <a:off x="200025" y="1017588"/>
            <a:ext cx="8761413" cy="4227513"/>
          </a:xfrm>
          <a:prstGeom prst="rect">
            <a:avLst/>
          </a:prstGeom>
          <a:solidFill>
            <a:schemeClr val="tx2"/>
          </a:solid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kumimoji="1" lang="zh-CN" altLang="en-US" sz="1350" strike="noStrike" noProof="1" dirty="0">
              <a:solidFill>
                <a:schemeClr val="lt1"/>
              </a:solidFill>
              <a:highlight>
                <a:srgbClr val="1171F1"/>
              </a:highlight>
            </a:endParaRPr>
          </a:p>
        </p:txBody>
      </p:sp>
      <p:sp>
        <p:nvSpPr>
          <p:cNvPr id="9" name="矩形 8"/>
          <p:cNvSpPr/>
          <p:nvPr userDrawn="1">
            <p:custDataLst>
              <p:tags r:id="rId3"/>
            </p:custDataLst>
          </p:nvPr>
        </p:nvSpPr>
        <p:spPr>
          <a:xfrm>
            <a:off x="1066800" y="4065588"/>
            <a:ext cx="3962400" cy="9525"/>
          </a:xfrm>
          <a:prstGeom prst="rect">
            <a:avLst/>
          </a:prstGeom>
          <a:solidFill>
            <a:schemeClr val="accent1">
              <a:lumMod val="50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solidFill>
                <a:schemeClr val="lt1"/>
              </a:solidFill>
            </a:endParaRPr>
          </a:p>
        </p:txBody>
      </p:sp>
      <p:sp>
        <p:nvSpPr>
          <p:cNvPr id="7" name="任意形状 8"/>
          <p:cNvSpPr/>
          <p:nvPr userDrawn="1">
            <p:custDataLst>
              <p:tags r:id="rId4"/>
            </p:custDataLst>
          </p:nvPr>
        </p:nvSpPr>
        <p:spPr>
          <a:xfrm>
            <a:off x="7110413" y="612775"/>
            <a:ext cx="1849438" cy="18034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solidFill>
                <a:schemeClr val="lt1"/>
              </a:solidFill>
              <a:highlight>
                <a:srgbClr val="1171F1"/>
              </a:highlight>
            </a:endParaRPr>
          </a:p>
        </p:txBody>
      </p:sp>
      <p:sp>
        <p:nvSpPr>
          <p:cNvPr id="8" name="任意形状 9"/>
          <p:cNvSpPr/>
          <p:nvPr userDrawn="1">
            <p:custDataLst>
              <p:tags r:id="rId5"/>
            </p:custDataLst>
          </p:nvPr>
        </p:nvSpPr>
        <p:spPr>
          <a:xfrm rot="10800000">
            <a:off x="195263" y="4343400"/>
            <a:ext cx="1416050" cy="1379538"/>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99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solidFill>
                <a:schemeClr val="lt1"/>
              </a:solidFill>
              <a:highlight>
                <a:srgbClr val="1171F1"/>
              </a:highlight>
            </a:endParaRPr>
          </a:p>
        </p:txBody>
      </p:sp>
      <p:sp>
        <p:nvSpPr>
          <p:cNvPr id="2" name="标题 1"/>
          <p:cNvSpPr>
            <a:spLocks noGrp="1"/>
          </p:cNvSpPr>
          <p:nvPr>
            <p:ph type="title" hasCustomPrompt="1"/>
          </p:nvPr>
        </p:nvSpPr>
        <p:spPr>
          <a:xfrm>
            <a:off x="990599" y="2577631"/>
            <a:ext cx="4990201" cy="1205503"/>
          </a:xfrm>
        </p:spPr>
        <p:txBody>
          <a:bodyPr vert="horz" lIns="91440" tIns="45720" rIns="91440" bIns="0" rtlCol="0" anchor="b" anchorCtr="0">
            <a:normAutofit/>
          </a:bodyPr>
          <a:lstStyle>
            <a:lvl1pPr marL="0" marR="0" algn="l" defTabSz="914400" rtl="0" eaLnBrk="1" fontAlgn="auto" latinLnBrk="0" hangingPunct="1">
              <a:lnSpc>
                <a:spcPct val="100000"/>
              </a:lnSpc>
              <a:buNone/>
              <a:defRPr kumimoji="0" lang="zh-CN" altLang="en-US" sz="7200" b="1" i="0" u="none" strike="noStrike" kern="1200" cap="none" spc="6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fontAlgn="auto"/>
            <a:r>
              <a:rPr strike="noStrike" noProof="1" dirty="0">
                <a:sym typeface="+mn-ea"/>
              </a:rPr>
              <a:t>编辑标题</a:t>
            </a:r>
            <a:endParaRPr strike="noStrike" noProof="1" dirty="0">
              <a:sym typeface="+mn-ea"/>
            </a:endParaRPr>
          </a:p>
        </p:txBody>
      </p:sp>
      <p:sp>
        <p:nvSpPr>
          <p:cNvPr id="3" name="日期占位符 2"/>
          <p:cNvSpPr>
            <a:spLocks noGrp="1"/>
          </p:cNvSpPr>
          <p:nvPr>
            <p:ph type="dt" sz="half" idx="10"/>
            <p:custDataLst>
              <p:tags r:id="rId6"/>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7"/>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8"/>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2"/>
            </p:custDataLst>
          </p:nvPr>
        </p:nvSpPr>
        <p:spPr>
          <a:xfrm>
            <a:off x="7294563" y="0"/>
            <a:ext cx="1849438" cy="240347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6" name="任意形状 8"/>
          <p:cNvSpPr/>
          <p:nvPr userDrawn="1">
            <p:custDataLst>
              <p:tags r:id="rId3"/>
            </p:custDataLst>
          </p:nvPr>
        </p:nvSpPr>
        <p:spPr>
          <a:xfrm rot="10800000">
            <a:off x="0" y="5480050"/>
            <a:ext cx="1058863"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2" name="标题 1"/>
          <p:cNvSpPr>
            <a:spLocks noGrp="1"/>
          </p:cNvSpPr>
          <p:nvPr>
            <p:ph type="title"/>
          </p:nvPr>
        </p:nvSpPr>
        <p:spPr>
          <a:xfrm>
            <a:off x="502411" y="498476"/>
            <a:ext cx="8139178" cy="331473"/>
          </a:xfrm>
        </p:spPr>
        <p:txBody>
          <a:bodyPr>
            <a:normAutofit/>
          </a:bodyPr>
          <a:lstStyle>
            <a:lvl1pPr>
              <a:defRPr baseline="0">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3" name="日期占位符 2"/>
          <p:cNvSpPr>
            <a:spLocks noGrp="1"/>
          </p:cNvSpPr>
          <p:nvPr>
            <p:ph type="dt" sz="half" idx="10"/>
            <p:custDataLst>
              <p:tags r:id="rId4"/>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9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8" name="矩形 7"/>
          <p:cNvSpPr/>
          <p:nvPr userDrawn="1">
            <p:custDataLst>
              <p:tags r:id="rId3"/>
            </p:custDataLst>
          </p:nvPr>
        </p:nvSpPr>
        <p:spPr>
          <a:xfrm>
            <a:off x="219075" y="304800"/>
            <a:ext cx="8705850" cy="6248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 name="标题 1"/>
          <p:cNvSpPr>
            <a:spLocks noGrp="1"/>
          </p:cNvSpPr>
          <p:nvPr>
            <p:ph type="title" hasCustomPrompt="1"/>
          </p:nvPr>
        </p:nvSpPr>
        <p:spPr>
          <a:xfrm>
            <a:off x="961200" y="1339650"/>
            <a:ext cx="7219800" cy="542700"/>
          </a:xfrm>
        </p:spPr>
        <p:txBody>
          <a:bodyPr anchor="ctr">
            <a:normAutofit/>
          </a:bodyPr>
          <a:lstStyle>
            <a:lvl1pPr>
              <a:defRPr sz="24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内容占位符 6"/>
          <p:cNvSpPr>
            <a:spLocks noGrp="1"/>
          </p:cNvSpPr>
          <p:nvPr>
            <p:ph sz="quarter" idx="13"/>
          </p:nvPr>
        </p:nvSpPr>
        <p:spPr>
          <a:xfrm>
            <a:off x="960835" y="2594250"/>
            <a:ext cx="7219950" cy="2583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4"/>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3617913" cy="6865938"/>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ym typeface="+mn-ea"/>
            </a:endParaRPr>
          </a:p>
        </p:txBody>
      </p:sp>
      <p:sp>
        <p:nvSpPr>
          <p:cNvPr id="6" name="任意形状 8"/>
          <p:cNvSpPr/>
          <p:nvPr userDrawn="1">
            <p:custDataLst>
              <p:tags r:id="rId3"/>
            </p:custDataLst>
          </p:nvPr>
        </p:nvSpPr>
        <p:spPr>
          <a:xfrm rot="16200000">
            <a:off x="0" y="3175"/>
            <a:ext cx="1741488" cy="1274763"/>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10" name="任意形状 9"/>
          <p:cNvSpPr/>
          <p:nvPr userDrawn="1">
            <p:custDataLst>
              <p:tags r:id="rId4"/>
            </p:custDataLst>
          </p:nvPr>
        </p:nvSpPr>
        <p:spPr>
          <a:xfrm rot="10800000">
            <a:off x="0" y="5913438"/>
            <a:ext cx="731838"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2" name="标题 1"/>
          <p:cNvSpPr>
            <a:spLocks noGrp="1"/>
          </p:cNvSpPr>
          <p:nvPr>
            <p:ph type="title" hasCustomPrompt="1"/>
          </p:nvPr>
        </p:nvSpPr>
        <p:spPr>
          <a:xfrm>
            <a:off x="437400" y="880650"/>
            <a:ext cx="2970000" cy="661500"/>
          </a:xfrm>
        </p:spPr>
        <p:txBody>
          <a:bodyPr anchor="ctr">
            <a:normAutofit/>
          </a:bodyPr>
          <a:lstStyle>
            <a:lvl1pPr>
              <a:defRPr sz="27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单击编辑标题</a:t>
            </a:r>
            <a:endParaRPr lang="zh-CN" altLang="en-US" strike="noStrike" noProof="1" dirty="0"/>
          </a:p>
        </p:txBody>
      </p:sp>
      <p:sp>
        <p:nvSpPr>
          <p:cNvPr id="7" name="文本占位符 6"/>
          <p:cNvSpPr>
            <a:spLocks noGrp="1"/>
          </p:cNvSpPr>
          <p:nvPr>
            <p:ph type="body" sz="quarter" idx="13"/>
          </p:nvPr>
        </p:nvSpPr>
        <p:spPr>
          <a:xfrm>
            <a:off x="440100" y="2275650"/>
            <a:ext cx="2967300" cy="3069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3825900" y="1405930"/>
            <a:ext cx="4860000" cy="3815953"/>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9144000" cy="2663825"/>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sp>
        <p:nvSpPr>
          <p:cNvPr id="8" name="任意形状 9"/>
          <p:cNvSpPr/>
          <p:nvPr userDrawn="1">
            <p:custDataLst>
              <p:tags r:id="rId3"/>
            </p:custDataLst>
          </p:nvPr>
        </p:nvSpPr>
        <p:spPr>
          <a:xfrm rot="16200000">
            <a:off x="-1587" y="0"/>
            <a:ext cx="1243013" cy="909638"/>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6" name="任意形状 8"/>
          <p:cNvSpPr/>
          <p:nvPr userDrawn="1">
            <p:custDataLst>
              <p:tags r:id="rId4"/>
            </p:custDataLst>
          </p:nvPr>
        </p:nvSpPr>
        <p:spPr>
          <a:xfrm>
            <a:off x="7758113" y="0"/>
            <a:ext cx="1385888" cy="1801813"/>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2" name="标题 1"/>
          <p:cNvSpPr>
            <a:spLocks noGrp="1"/>
          </p:cNvSpPr>
          <p:nvPr>
            <p:ph type="title"/>
          </p:nvPr>
        </p:nvSpPr>
        <p:spPr>
          <a:xfrm>
            <a:off x="459000" y="859500"/>
            <a:ext cx="8232300" cy="469800"/>
          </a:xfrm>
        </p:spPr>
        <p:txBody>
          <a:bodyPr anchor="ctr">
            <a:normAutofit/>
          </a:bodyPr>
          <a:lstStyle>
            <a:lvl1pPr algn="ctr">
              <a:defRPr sz="27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文本占位符 6"/>
          <p:cNvSpPr>
            <a:spLocks noGrp="1"/>
          </p:cNvSpPr>
          <p:nvPr>
            <p:ph type="body" sz="quarter" idx="13"/>
          </p:nvPr>
        </p:nvSpPr>
        <p:spPr>
          <a:xfrm>
            <a:off x="459000" y="1763100"/>
            <a:ext cx="8231981" cy="621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9" name="内容占位符 8"/>
          <p:cNvSpPr>
            <a:spLocks noGrp="1"/>
          </p:cNvSpPr>
          <p:nvPr>
            <p:ph sz="quarter" idx="14"/>
          </p:nvPr>
        </p:nvSpPr>
        <p:spPr>
          <a:xfrm>
            <a:off x="459581" y="3236850"/>
            <a:ext cx="8224200" cy="25731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3175" y="5029200"/>
            <a:ext cx="9144000" cy="1828800"/>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sp>
        <p:nvSpPr>
          <p:cNvPr id="10" name="任意形状 9"/>
          <p:cNvSpPr/>
          <p:nvPr userDrawn="1">
            <p:custDataLst>
              <p:tags r:id="rId3"/>
            </p:custDataLst>
          </p:nvPr>
        </p:nvSpPr>
        <p:spPr>
          <a:xfrm rot="10800000">
            <a:off x="3175" y="5905500"/>
            <a:ext cx="731838"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kumimoji="1" lang="zh-CN" altLang="en-US" sz="1350" strike="noStrike" noProof="1" dirty="0">
              <a:highlight>
                <a:srgbClr val="1171F1"/>
              </a:highlight>
            </a:endParaRPr>
          </a:p>
        </p:txBody>
      </p:sp>
      <p:sp>
        <p:nvSpPr>
          <p:cNvPr id="2" name="标题 1"/>
          <p:cNvSpPr>
            <a:spLocks noGrp="1"/>
          </p:cNvSpPr>
          <p:nvPr>
            <p:ph type="title"/>
          </p:nvPr>
        </p:nvSpPr>
        <p:spPr>
          <a:xfrm>
            <a:off x="453600" y="740250"/>
            <a:ext cx="8232300" cy="423900"/>
          </a:xfrm>
        </p:spPr>
        <p:txBody>
          <a:bodyPr anchor="ctr">
            <a:normAutofit/>
          </a:bodyPr>
          <a:lstStyle>
            <a:lvl1pPr algn="ctr">
              <a:defRPr sz="24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53628" y="2082600"/>
            <a:ext cx="8243100" cy="24084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文本占位符 8"/>
          <p:cNvSpPr>
            <a:spLocks noGrp="1"/>
          </p:cNvSpPr>
          <p:nvPr>
            <p:ph type="body" sz="quarter" idx="14"/>
          </p:nvPr>
        </p:nvSpPr>
        <p:spPr>
          <a:xfrm>
            <a:off x="445500" y="5306850"/>
            <a:ext cx="8251200" cy="7587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4"/>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3175"/>
            <a:ext cx="9144000" cy="914400"/>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sp>
        <p:nvSpPr>
          <p:cNvPr id="2" name="标题 1"/>
          <p:cNvSpPr>
            <a:spLocks noGrp="1"/>
          </p:cNvSpPr>
          <p:nvPr>
            <p:ph type="title"/>
          </p:nvPr>
        </p:nvSpPr>
        <p:spPr>
          <a:xfrm>
            <a:off x="434816" y="258207"/>
            <a:ext cx="8278178" cy="391001"/>
          </a:xfrm>
        </p:spPr>
        <p:txBody>
          <a:bodyPr>
            <a:noAutofit/>
          </a:bodyPr>
          <a:lstStyle>
            <a:lvl1pPr>
              <a:defRPr sz="21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34700" y="2025000"/>
            <a:ext cx="4006800" cy="21708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4681800" y="2025000"/>
            <a:ext cx="4025700" cy="21708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11" name="文本占位符 10"/>
          <p:cNvSpPr>
            <a:spLocks noGrp="1"/>
          </p:cNvSpPr>
          <p:nvPr>
            <p:ph type="body" sz="quarter" idx="15"/>
          </p:nvPr>
        </p:nvSpPr>
        <p:spPr>
          <a:xfrm>
            <a:off x="429300" y="4914450"/>
            <a:ext cx="4006800" cy="585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13" name="文本占位符 12"/>
          <p:cNvSpPr>
            <a:spLocks noGrp="1"/>
          </p:cNvSpPr>
          <p:nvPr>
            <p:ph type="body" sz="quarter" idx="16"/>
          </p:nvPr>
        </p:nvSpPr>
        <p:spPr>
          <a:xfrm>
            <a:off x="4689900" y="4910850"/>
            <a:ext cx="4025700" cy="585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3"/>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4"/>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5"/>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1576388"/>
            <a:ext cx="9144000" cy="3705225"/>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sp>
        <p:nvSpPr>
          <p:cNvPr id="2" name="标题 1"/>
          <p:cNvSpPr>
            <a:spLocks noGrp="1"/>
          </p:cNvSpPr>
          <p:nvPr>
            <p:ph type="title" hasCustomPrompt="1"/>
          </p:nvPr>
        </p:nvSpPr>
        <p:spPr>
          <a:xfrm>
            <a:off x="1142100" y="1637550"/>
            <a:ext cx="6858000" cy="1790100"/>
          </a:xfrm>
        </p:spPr>
        <p:txBody>
          <a:bodyPr anchor="b">
            <a:normAutofit/>
          </a:bodyPr>
          <a:lstStyle>
            <a:lvl1pPr algn="ctr">
              <a:defRPr sz="4500" baseline="0">
                <a:solidFill>
                  <a:schemeClr val="accent1"/>
                </a:solidFill>
                <a:latin typeface="Arial" panose="020B0604020202020204" pitchFamily="34" charset="0"/>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7" name="文本占位符 6"/>
          <p:cNvSpPr>
            <a:spLocks noGrp="1"/>
          </p:cNvSpPr>
          <p:nvPr>
            <p:ph type="body" sz="quarter" idx="13"/>
          </p:nvPr>
        </p:nvSpPr>
        <p:spPr>
          <a:xfrm>
            <a:off x="1141810" y="4069800"/>
            <a:ext cx="6858000" cy="1242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3"/>
            </p:custDataLst>
          </p:nvPr>
        </p:nvSpPr>
        <p:spPr>
          <a:xfrm>
            <a:off x="660400" y="6389688"/>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4"/>
            </p:custDataLst>
          </p:nvPr>
        </p:nvSpPr>
        <p:spPr>
          <a:xfrm>
            <a:off x="3087688" y="6389688"/>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5"/>
            </p:custDataLst>
          </p:nvPr>
        </p:nvSpPr>
        <p:spPr>
          <a:xfrm>
            <a:off x="6457950" y="6389688"/>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5" Type="http://schemas.openxmlformats.org/officeDocument/2006/relationships/theme" Target="../theme/theme2.xml"/><Relationship Id="rId24" Type="http://schemas.openxmlformats.org/officeDocument/2006/relationships/tags" Target="../tags/tag86.xml"/><Relationship Id="rId23" Type="http://schemas.openxmlformats.org/officeDocument/2006/relationships/tags" Target="../tags/tag85.xml"/><Relationship Id="rId22" Type="http://schemas.openxmlformats.org/officeDocument/2006/relationships/tags" Target="../tags/tag84.xml"/><Relationship Id="rId21" Type="http://schemas.openxmlformats.org/officeDocument/2006/relationships/tags" Target="../tags/tag83.xml"/><Relationship Id="rId20" Type="http://schemas.openxmlformats.org/officeDocument/2006/relationships/tags" Target="../tags/tag82.xml"/><Relationship Id="rId2" Type="http://schemas.openxmlformats.org/officeDocument/2006/relationships/slideLayout" Target="../slideLayouts/slideLayout13.xml"/><Relationship Id="rId19" Type="http://schemas.openxmlformats.org/officeDocument/2006/relationships/tags" Target="../tags/tag81.xml"/><Relationship Id="rId18" Type="http://schemas.openxmlformats.org/officeDocument/2006/relationships/slideLayout" Target="../slideLayouts/slideLayout2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8.xml"/><Relationship Id="rId8" Type="http://schemas.openxmlformats.org/officeDocument/2006/relationships/slideLayout" Target="../slideLayouts/slideLayout37.xml"/><Relationship Id="rId7" Type="http://schemas.openxmlformats.org/officeDocument/2006/relationships/slideLayout" Target="../slideLayouts/slideLayout36.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 Id="rId3" Type="http://schemas.openxmlformats.org/officeDocument/2006/relationships/slideLayout" Target="../slideLayouts/slideLayout32.xml"/><Relationship Id="rId25" Type="http://schemas.openxmlformats.org/officeDocument/2006/relationships/theme" Target="../theme/theme3.xml"/><Relationship Id="rId24" Type="http://schemas.openxmlformats.org/officeDocument/2006/relationships/tags" Target="../tags/tag172.xml"/><Relationship Id="rId23" Type="http://schemas.openxmlformats.org/officeDocument/2006/relationships/tags" Target="../tags/tag171.xml"/><Relationship Id="rId22" Type="http://schemas.openxmlformats.org/officeDocument/2006/relationships/tags" Target="../tags/tag170.xml"/><Relationship Id="rId21" Type="http://schemas.openxmlformats.org/officeDocument/2006/relationships/tags" Target="../tags/tag169.xml"/><Relationship Id="rId20" Type="http://schemas.openxmlformats.org/officeDocument/2006/relationships/tags" Target="../tags/tag168.xml"/><Relationship Id="rId2" Type="http://schemas.openxmlformats.org/officeDocument/2006/relationships/slideLayout" Target="../slideLayouts/slideLayout31.xml"/><Relationship Id="rId19" Type="http://schemas.openxmlformats.org/officeDocument/2006/relationships/tags" Target="../tags/tag167.xml"/><Relationship Id="rId18" Type="http://schemas.openxmlformats.org/officeDocument/2006/relationships/slideLayout" Target="../slideLayouts/slideLayout47.xml"/><Relationship Id="rId17" Type="http://schemas.openxmlformats.org/officeDocument/2006/relationships/slideLayout" Target="../slideLayouts/slideLayout46.xml"/><Relationship Id="rId16" Type="http://schemas.openxmlformats.org/officeDocument/2006/relationships/slideLayout" Target="../slideLayouts/slideLayout45.xml"/><Relationship Id="rId15" Type="http://schemas.openxmlformats.org/officeDocument/2006/relationships/slideLayout" Target="../slideLayouts/slideLayout44.xml"/><Relationship Id="rId14" Type="http://schemas.openxmlformats.org/officeDocument/2006/relationships/slideLayout" Target="../slideLayouts/slideLayout43.xml"/><Relationship Id="rId13" Type="http://schemas.openxmlformats.org/officeDocument/2006/relationships/slideLayout" Target="../slideLayouts/slideLayout42.xml"/><Relationship Id="rId12" Type="http://schemas.openxmlformats.org/officeDocument/2006/relationships/slideLayout" Target="../slideLayouts/slideLayout41.xml"/><Relationship Id="rId11" Type="http://schemas.openxmlformats.org/officeDocument/2006/relationships/slideLayout" Target="../slideLayouts/slideLayout40.xml"/><Relationship Id="rId10" Type="http://schemas.openxmlformats.org/officeDocument/2006/relationships/slideLayout" Target="../slideLayouts/slideLayout39.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文本占位符 1026"/>
          <p:cNvSpPr>
            <a:spLocks noGrp="1"/>
          </p:cNvSpPr>
          <p:nvPr>
            <p:ph type="body"/>
          </p:nvPr>
        </p:nvSpPr>
        <p:spPr>
          <a:xfrm>
            <a:off x="457200" y="1600200"/>
            <a:ext cx="8229600" cy="4525963"/>
          </a:xfrm>
          <a:prstGeom prst="rect">
            <a:avLst/>
          </a:prstGeom>
          <a:noFill/>
          <a:ln w="9525">
            <a:noFill/>
          </a:ln>
        </p:spPr>
        <p:txBody>
          <a:bodyPr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fontAlgn="base"/>
            <a:endParaRPr lang="zh-CN" altLang="en-US" strike="noStrike" noProof="1">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fontAlgn="base"/>
            <a:endParaRPr lang="zh-CN" altLang="en-US" strike="noStrike" noProof="1">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2050" name="标题占位符 1"/>
          <p:cNvSpPr>
            <a:spLocks noGrp="1"/>
          </p:cNvSpPr>
          <p:nvPr>
            <p:ph type="title"/>
            <p:custDataLst>
              <p:tags r:id="rId19"/>
            </p:custDataLst>
          </p:nvPr>
        </p:nvSpPr>
        <p:spPr>
          <a:xfrm>
            <a:off x="501650" y="1189038"/>
            <a:ext cx="8140700" cy="331787"/>
          </a:xfrm>
          <a:prstGeom prst="rect">
            <a:avLst/>
          </a:prstGeom>
          <a:noFill/>
          <a:ln w="9525">
            <a:noFill/>
          </a:ln>
        </p:spPr>
        <p:txBody>
          <a:bodyPr vert="horz" lIns="101600" tIns="38100" rIns="76200" bIns="38100" anchor="t" anchorCtr="0"/>
          <a:p>
            <a:pPr lvl="0"/>
            <a:r>
              <a:rPr lang="zh-CN" altLang="en-US" dirty="0"/>
              <a:t>单击此处编辑母版标题样式</a:t>
            </a:r>
            <a:endParaRPr lang="zh-CN" altLang="en-US" dirty="0"/>
          </a:p>
        </p:txBody>
      </p:sp>
      <p:sp>
        <p:nvSpPr>
          <p:cNvPr id="2051" name="文本占位符 2"/>
          <p:cNvSpPr>
            <a:spLocks noGrp="1"/>
          </p:cNvSpPr>
          <p:nvPr>
            <p:ph type="body"/>
            <p:custDataLst>
              <p:tags r:id="rId20"/>
            </p:custDataLst>
          </p:nvPr>
        </p:nvSpPr>
        <p:spPr>
          <a:xfrm>
            <a:off x="501650" y="1571625"/>
            <a:ext cx="8140700" cy="4041775"/>
          </a:xfrm>
          <a:prstGeom prst="rect">
            <a:avLst/>
          </a:prstGeom>
          <a:noFill/>
          <a:ln w="9525">
            <a:noFill/>
          </a:ln>
        </p:spPr>
        <p:txBody>
          <a:bodyPr vert="horz" lIns="101600" tIns="0" rIns="82550" bIns="0"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60400" y="5619750"/>
            <a:ext cx="2024063" cy="238125"/>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3"/>
            <p:custDataLst>
              <p:tags r:id="rId22"/>
            </p:custDataLst>
          </p:nvPr>
        </p:nvSpPr>
        <p:spPr>
          <a:xfrm>
            <a:off x="3087688" y="5619750"/>
            <a:ext cx="2968625" cy="238125"/>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pPr fontAlgn="base"/>
            <a:endParaRPr lang="zh-CN" altLang="en-US" strike="noStrike" noProof="1" dirty="0"/>
          </a:p>
        </p:txBody>
      </p:sp>
      <p:sp>
        <p:nvSpPr>
          <p:cNvPr id="6" name="灯片编号占位符 5"/>
          <p:cNvSpPr>
            <a:spLocks noGrp="1"/>
          </p:cNvSpPr>
          <p:nvPr>
            <p:ph type="sldNum" sz="quarter" idx="4"/>
            <p:custDataLst>
              <p:tags r:id="rId23"/>
            </p:custDataLst>
          </p:nvPr>
        </p:nvSpPr>
        <p:spPr>
          <a:xfrm>
            <a:off x="6457950" y="5619750"/>
            <a:ext cx="2025650" cy="238125"/>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
        <p:nvSpPr>
          <p:cNvPr id="7" name="KSO_TEMPLATE" hidden="1"/>
          <p:cNvSpPr/>
          <p:nvPr userDrawn="1">
            <p:custDataLst>
              <p:tags r:id="rId24"/>
            </p:custDataLst>
          </p:nvPr>
        </p:nvSpPr>
        <p:spPr>
          <a:xfrm>
            <a:off x="0" y="85725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0" strike="noStrike" noProof="1">
              <a:solidFill>
                <a:schemeClr val="lt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sldNum="0" hdr="0" ftr="0" dt="0"/>
  <p:txStyles>
    <p:titleStyle>
      <a:lvl1pPr algn="l" defTabSz="685800" rtl="0" eaLnBrk="1" fontAlgn="auto" latinLnBrk="0" hangingPunct="1">
        <a:lnSpc>
          <a:spcPct val="100000"/>
        </a:lnSpc>
        <a:spcBef>
          <a:spcPct val="0"/>
        </a:spcBef>
        <a:buNone/>
        <a:defRPr sz="1800" b="1" u="none" strike="noStrike" kern="1200" cap="none" spc="200" normalizeH="0" baseline="0">
          <a:solidFill>
            <a:schemeClr val="accent1"/>
          </a:solidFill>
          <a:uFillTx/>
          <a:latin typeface="Arial" panose="020B0604020202020204" pitchFamily="34" charset="0"/>
          <a:ea typeface="微软雅黑" panose="020B050302020402020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4098" name="标题占位符 1"/>
          <p:cNvSpPr>
            <a:spLocks noGrp="1"/>
          </p:cNvSpPr>
          <p:nvPr>
            <p:ph type="title"/>
            <p:custDataLst>
              <p:tags r:id="rId19"/>
            </p:custDataLst>
          </p:nvPr>
        </p:nvSpPr>
        <p:spPr>
          <a:xfrm>
            <a:off x="501650" y="1189038"/>
            <a:ext cx="8140700" cy="331787"/>
          </a:xfrm>
          <a:prstGeom prst="rect">
            <a:avLst/>
          </a:prstGeom>
          <a:noFill/>
          <a:ln w="9525">
            <a:noFill/>
          </a:ln>
        </p:spPr>
        <p:txBody>
          <a:bodyPr vert="horz" lIns="101600" tIns="38100" rIns="76200" bIns="38100" anchor="t" anchorCtr="0"/>
          <a:p>
            <a:pPr lvl="0"/>
            <a:r>
              <a:rPr lang="zh-CN" altLang="en-US" dirty="0"/>
              <a:t>单击此处编辑母版标题样式</a:t>
            </a:r>
            <a:endParaRPr lang="zh-CN" altLang="en-US" dirty="0"/>
          </a:p>
        </p:txBody>
      </p:sp>
      <p:sp>
        <p:nvSpPr>
          <p:cNvPr id="4099" name="文本占位符 2"/>
          <p:cNvSpPr>
            <a:spLocks noGrp="1"/>
          </p:cNvSpPr>
          <p:nvPr>
            <p:ph type="body"/>
            <p:custDataLst>
              <p:tags r:id="rId20"/>
            </p:custDataLst>
          </p:nvPr>
        </p:nvSpPr>
        <p:spPr>
          <a:xfrm>
            <a:off x="501650" y="1571625"/>
            <a:ext cx="8140700" cy="4041775"/>
          </a:xfrm>
          <a:prstGeom prst="rect">
            <a:avLst/>
          </a:prstGeom>
          <a:noFill/>
          <a:ln w="9525">
            <a:noFill/>
          </a:ln>
        </p:spPr>
        <p:txBody>
          <a:bodyPr vert="horz" lIns="101600" tIns="0" rIns="82550" bIns="0"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60400" y="5619750"/>
            <a:ext cx="2024063" cy="238125"/>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3"/>
            <p:custDataLst>
              <p:tags r:id="rId22"/>
            </p:custDataLst>
          </p:nvPr>
        </p:nvSpPr>
        <p:spPr>
          <a:xfrm>
            <a:off x="3087688" y="5619750"/>
            <a:ext cx="2968625" cy="238125"/>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pPr fontAlgn="base"/>
            <a:endParaRPr lang="zh-CN" altLang="en-US" strike="noStrike" noProof="1" dirty="0"/>
          </a:p>
        </p:txBody>
      </p:sp>
      <p:sp>
        <p:nvSpPr>
          <p:cNvPr id="6" name="灯片编号占位符 5"/>
          <p:cNvSpPr>
            <a:spLocks noGrp="1"/>
          </p:cNvSpPr>
          <p:nvPr>
            <p:ph type="sldNum" sz="quarter" idx="4"/>
            <p:custDataLst>
              <p:tags r:id="rId23"/>
            </p:custDataLst>
          </p:nvPr>
        </p:nvSpPr>
        <p:spPr>
          <a:xfrm>
            <a:off x="6457950" y="5619750"/>
            <a:ext cx="2025650" cy="238125"/>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
        <p:nvSpPr>
          <p:cNvPr id="7" name="KSO_TEMPLATE" hidden="1"/>
          <p:cNvSpPr/>
          <p:nvPr userDrawn="1">
            <p:custDataLst>
              <p:tags r:id="rId24"/>
            </p:custDataLst>
          </p:nvPr>
        </p:nvSpPr>
        <p:spPr>
          <a:xfrm>
            <a:off x="0" y="85725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solidFill>
                <a:schemeClr val="lt1"/>
              </a:solidFill>
            </a:endParaRPr>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Lst>
  <p:hf sldNum="0" hdr="0" ftr="0" dt="0"/>
  <p:txStyles>
    <p:titleStyle>
      <a:lvl1pPr algn="l" defTabSz="685800" rtl="0" eaLnBrk="1" fontAlgn="auto" latinLnBrk="0" hangingPunct="1">
        <a:lnSpc>
          <a:spcPct val="100000"/>
        </a:lnSpc>
        <a:spcBef>
          <a:spcPct val="0"/>
        </a:spcBef>
        <a:buNone/>
        <a:defRPr sz="1800" b="1" u="none" strike="noStrike" kern="1200" cap="none" spc="200" normalizeH="0" baseline="0">
          <a:solidFill>
            <a:schemeClr val="accent1"/>
          </a:solidFill>
          <a:uFillTx/>
          <a:latin typeface="Arial" panose="020B0604020202020204" pitchFamily="34" charset="0"/>
          <a:ea typeface="微软雅黑" panose="020B050302020402020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74.xml"/><Relationship Id="rId1" Type="http://schemas.openxmlformats.org/officeDocument/2006/relationships/tags" Target="../tags/tag173.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75.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76.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7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78.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79.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80.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8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8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tags" Target="../tags/tag184.xml"/><Relationship Id="rId1" Type="http://schemas.openxmlformats.org/officeDocument/2006/relationships/tags" Target="../tags/tag1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ctrTitle" hasCustomPrompt="1"/>
            <p:custDataLst>
              <p:tags r:id="rId1"/>
            </p:custDataLst>
          </p:nvPr>
        </p:nvSpPr>
        <p:spPr>
          <a:xfrm>
            <a:off x="287655" y="1484630"/>
            <a:ext cx="8745220" cy="2050415"/>
          </a:xfrm>
        </p:spPr>
        <p:txBody>
          <a:bodyPr lIns="91440" tIns="45720" rIns="91440" bIns="0" anchor="b" anchorCtr="0">
            <a:normAutofit fontScale="90000"/>
          </a:bodyPr>
          <a:p>
            <a:pPr marL="0" marR="0" indent="0" algn="ctr" defTabSz="685800" rtl="0" eaLnBrk="1" fontAlgn="auto" latinLnBrk="0" hangingPunct="1">
              <a:lnSpc>
                <a:spcPct val="100000"/>
              </a:lnSpc>
              <a:spcBef>
                <a:spcPct val="0"/>
              </a:spcBef>
              <a:spcAft>
                <a:spcPct val="0"/>
              </a:spcAft>
              <a:buClrTx/>
              <a:buSzTx/>
              <a:buFontTx/>
              <a:buNone/>
            </a:pPr>
            <a:r>
              <a:rPr kumimoji="0" lang="zh-CN" altLang="zh-CN" sz="4950" b="1" i="0" u="none" strike="noStrike" kern="1200" cap="none" spc="600" normalizeH="0" baseline="0" noProof="1" dirty="0">
                <a:solidFill>
                  <a:schemeClr val="accent1"/>
                </a:solidFill>
                <a:uFillTx/>
                <a:latin typeface="Arial" panose="020B0604020202020204" pitchFamily="34" charset="0"/>
                <a:ea typeface="微软雅黑" panose="020B0503020204020204" charset="-122"/>
                <a:cs typeface="+mj-cs"/>
                <a:sym typeface="Arial" panose="020B0604020202020204" pitchFamily="34" charset="0"/>
              </a:rPr>
              <a:t>meta分析的设计与实施方法（一）</a:t>
            </a:r>
            <a:br>
              <a:rPr kumimoji="0" lang="zh-CN" altLang="zh-CN" sz="4950" b="1" i="0" u="none" strike="noStrike" kern="1200" cap="none" spc="600" normalizeH="0" baseline="0" noProof="1" dirty="0">
                <a:solidFill>
                  <a:schemeClr val="accent1"/>
                </a:solidFill>
                <a:uFillTx/>
                <a:latin typeface="Arial" panose="020B0604020202020204" pitchFamily="34" charset="0"/>
                <a:ea typeface="微软雅黑" panose="020B0503020204020204" charset="-122"/>
                <a:cs typeface="+mj-cs"/>
                <a:sym typeface="Arial" panose="020B0604020202020204" pitchFamily="34" charset="0"/>
              </a:rPr>
            </a:br>
            <a:endParaRPr kumimoji="0" lang="zh-CN" altLang="zh-CN" sz="4950" b="1" i="0" u="none" strike="noStrike" kern="1200" cap="none" spc="600" normalizeH="0" baseline="0" noProof="1" dirty="0">
              <a:solidFill>
                <a:schemeClr val="accent1"/>
              </a:solidFill>
              <a:uFillTx/>
              <a:latin typeface="Arial" panose="020B0604020202020204" pitchFamily="34" charset="0"/>
              <a:ea typeface="微软雅黑" panose="020B0503020204020204" charset="-122"/>
              <a:cs typeface="+mj-cs"/>
              <a:sym typeface="Arial" panose="020B0604020202020204" pitchFamily="34" charset="0"/>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23215" y="762635"/>
            <a:ext cx="2830830" cy="460375"/>
          </a:xfrm>
          <a:prstGeom prst="rect">
            <a:avLst/>
          </a:prstGeom>
          <a:noFill/>
        </p:spPr>
        <p:txBody>
          <a:bodyPr wrap="square" rtlCol="0">
            <a:spAutoFit/>
          </a:bodyPr>
          <a:p>
            <a:r>
              <a:rPr lang="zh-CN" altLang="en-US" sz="2400"/>
              <a:t>一、系统评价</a:t>
            </a:r>
            <a:endParaRPr lang="zh-CN" altLang="en-US" sz="2400"/>
          </a:p>
        </p:txBody>
      </p:sp>
      <p:sp>
        <p:nvSpPr>
          <p:cNvPr id="3" name="文本框 2"/>
          <p:cNvSpPr txBox="1"/>
          <p:nvPr/>
        </p:nvSpPr>
        <p:spPr>
          <a:xfrm>
            <a:off x="583565" y="1443355"/>
            <a:ext cx="7918450" cy="2861310"/>
          </a:xfrm>
          <a:prstGeom prst="rect">
            <a:avLst/>
          </a:prstGeom>
          <a:noFill/>
        </p:spPr>
        <p:txBody>
          <a:bodyPr wrap="square" rtlCol="0">
            <a:spAutoFit/>
          </a:bodyPr>
          <a:p>
            <a:pPr>
              <a:lnSpc>
                <a:spcPct val="150000"/>
              </a:lnSpc>
            </a:pPr>
            <a:r>
              <a:rPr lang="zh-CN" altLang="en-US" sz="2000"/>
              <a:t>是循证医学中经常提到的术语，与循证医学的发展密切相关，但它不等同于循证医学。实践循证医学首先要学会如何从</a:t>
            </a:r>
            <a:r>
              <a:rPr lang="zh-CN" altLang="en-US" sz="2000" b="1">
                <a:solidFill>
                  <a:srgbClr val="FF0000"/>
                </a:solidFill>
              </a:rPr>
              <a:t>大量的临床文献中</a:t>
            </a:r>
            <a:r>
              <a:rPr lang="zh-CN" altLang="en-US" sz="2000"/>
              <a:t>找出当前最佳证据并加以应用，有条件者还应进行临床研究为循证医学提供高质量证据。系统评价和</a:t>
            </a:r>
            <a:r>
              <a:rPr lang="en-US" altLang="zh-CN" sz="2000"/>
              <a:t>meta</a:t>
            </a:r>
            <a:r>
              <a:rPr lang="zh-CN" altLang="en-US" sz="2000"/>
              <a:t>分析正是循证医学重要的研究方法和最佳证据的重要来源之一，是当前临床医学专业使用最频繁的工具之一。</a:t>
            </a:r>
            <a:endParaRPr lang="zh-CN" altLang="en-US" sz="200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67995" y="476250"/>
            <a:ext cx="5699760" cy="460375"/>
          </a:xfrm>
          <a:prstGeom prst="rect">
            <a:avLst/>
          </a:prstGeom>
          <a:noFill/>
        </p:spPr>
        <p:txBody>
          <a:bodyPr wrap="square" rtlCol="0">
            <a:spAutoFit/>
          </a:bodyPr>
          <a:p>
            <a:r>
              <a:rPr lang="zh-CN" altLang="en-US" sz="2400"/>
              <a:t>二、系统评价和</a:t>
            </a:r>
            <a:r>
              <a:rPr lang="en-US" altLang="zh-CN" sz="2400"/>
              <a:t>meta</a:t>
            </a:r>
            <a:r>
              <a:rPr lang="zh-CN" altLang="en-US" sz="2400"/>
              <a:t>分析的关系</a:t>
            </a:r>
            <a:endParaRPr lang="zh-CN" altLang="en-US" sz="2400"/>
          </a:p>
        </p:txBody>
      </p:sp>
      <p:sp>
        <p:nvSpPr>
          <p:cNvPr id="3" name="文本框 2"/>
          <p:cNvSpPr txBox="1"/>
          <p:nvPr/>
        </p:nvSpPr>
        <p:spPr>
          <a:xfrm>
            <a:off x="539750" y="1252855"/>
            <a:ext cx="7775575" cy="1322070"/>
          </a:xfrm>
          <a:prstGeom prst="rect">
            <a:avLst/>
          </a:prstGeom>
          <a:noFill/>
        </p:spPr>
        <p:txBody>
          <a:bodyPr wrap="square" rtlCol="0">
            <a:spAutoFit/>
          </a:bodyPr>
          <a:p>
            <a:pPr marL="285750" indent="-285750">
              <a:lnSpc>
                <a:spcPct val="200000"/>
              </a:lnSpc>
              <a:buFont typeface="Wingdings" panose="05000000000000000000" charset="0"/>
              <a:buChar char="u"/>
            </a:pPr>
            <a:r>
              <a:rPr lang="zh-CN" altLang="en-US" sz="2000"/>
              <a:t>现多认为</a:t>
            </a:r>
            <a:r>
              <a:rPr lang="en-US" altLang="zh-CN" sz="2000"/>
              <a:t>meta</a:t>
            </a:r>
            <a:r>
              <a:rPr lang="zh-CN" altLang="en-US" sz="2000"/>
              <a:t>分析是系统评价的一种类型，但系统评价不一定都是</a:t>
            </a:r>
            <a:r>
              <a:rPr lang="en-US" altLang="zh-CN" sz="2000"/>
              <a:t>meta</a:t>
            </a:r>
            <a:r>
              <a:rPr lang="zh-CN" altLang="en-US" sz="2000"/>
              <a:t>分析。</a:t>
            </a:r>
            <a:endParaRPr lang="zh-CN" altLang="en-US" sz="2000"/>
          </a:p>
        </p:txBody>
      </p:sp>
      <p:sp>
        <p:nvSpPr>
          <p:cNvPr id="5" name="文本框 4"/>
          <p:cNvSpPr txBox="1"/>
          <p:nvPr/>
        </p:nvSpPr>
        <p:spPr>
          <a:xfrm>
            <a:off x="539750" y="2924810"/>
            <a:ext cx="8030210" cy="3169285"/>
          </a:xfrm>
          <a:prstGeom prst="rect">
            <a:avLst/>
          </a:prstGeom>
          <a:noFill/>
        </p:spPr>
        <p:txBody>
          <a:bodyPr wrap="square" rtlCol="0">
            <a:spAutoFit/>
          </a:bodyPr>
          <a:p>
            <a:pPr marL="285750" indent="-285750">
              <a:lnSpc>
                <a:spcPct val="200000"/>
              </a:lnSpc>
              <a:buFont typeface="Wingdings" panose="05000000000000000000" charset="0"/>
              <a:buChar char="u"/>
            </a:pPr>
            <a:r>
              <a:rPr lang="zh-CN" altLang="en-US" sz="2000"/>
              <a:t>系统评价和</a:t>
            </a:r>
            <a:r>
              <a:rPr lang="en-US" altLang="zh-CN" sz="2000"/>
              <a:t>meta</a:t>
            </a:r>
            <a:r>
              <a:rPr lang="zh-CN" altLang="en-US" sz="2000"/>
              <a:t>分析均公认是最好的二次研究方法。前者是运用定性或定量描述方法的二次研究，后者是运用定量描述方法的二次研究。两者对纳入研究的数据均有严格要求。</a:t>
            </a:r>
            <a:r>
              <a:rPr lang="en-US" altLang="zh-CN" sz="2000"/>
              <a:t>meta</a:t>
            </a:r>
            <a:r>
              <a:rPr lang="zh-CN" altLang="en-US" sz="2000"/>
              <a:t>分析根据纳入研究定量数据的异质性大小来决定是采用固定效应模型还是随机效应模型进行合并分析。</a:t>
            </a:r>
            <a:endParaRPr lang="zh-CN" altLang="en-US" sz="2000"/>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圆角矩形 1"/>
          <p:cNvSpPr/>
          <p:nvPr/>
        </p:nvSpPr>
        <p:spPr>
          <a:xfrm>
            <a:off x="179705" y="2420620"/>
            <a:ext cx="1224280" cy="79248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323850" y="2636520"/>
            <a:ext cx="942975" cy="398780"/>
          </a:xfrm>
          <a:prstGeom prst="rect">
            <a:avLst/>
          </a:prstGeom>
          <a:noFill/>
        </p:spPr>
        <p:txBody>
          <a:bodyPr wrap="square" rtlCol="0">
            <a:spAutoFit/>
          </a:bodyPr>
          <a:p>
            <a:pPr algn="ctr"/>
            <a:r>
              <a:rPr lang="zh-CN" altLang="en-US" sz="2000"/>
              <a:t>分析</a:t>
            </a:r>
            <a:endParaRPr lang="zh-CN" altLang="en-US" sz="2000"/>
          </a:p>
        </p:txBody>
      </p:sp>
      <p:cxnSp>
        <p:nvCxnSpPr>
          <p:cNvPr id="5" name="直接箭头连接符 4"/>
          <p:cNvCxnSpPr/>
          <p:nvPr/>
        </p:nvCxnSpPr>
        <p:spPr>
          <a:xfrm flipV="1">
            <a:off x="1640840" y="1340485"/>
            <a:ext cx="987425" cy="1168400"/>
          </a:xfrm>
          <a:prstGeom prst="straightConnector1">
            <a:avLst/>
          </a:prstGeom>
          <a:ln w="12700" cmpd="sng">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1619885" y="2853055"/>
            <a:ext cx="1008380" cy="0"/>
          </a:xfrm>
          <a:prstGeom prst="straightConnector1">
            <a:avLst/>
          </a:prstGeom>
          <a:ln w="12700" cmpd="sng">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1623695" y="3239770"/>
            <a:ext cx="932180" cy="1125220"/>
          </a:xfrm>
          <a:prstGeom prst="straightConnector1">
            <a:avLst/>
          </a:prstGeom>
          <a:ln w="12700" cmpd="sng">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2700020" y="908685"/>
            <a:ext cx="1007745" cy="50355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圆角矩形 10"/>
          <p:cNvSpPr/>
          <p:nvPr/>
        </p:nvSpPr>
        <p:spPr>
          <a:xfrm>
            <a:off x="2700020" y="4076700"/>
            <a:ext cx="1007745" cy="50355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圆角矩形 11"/>
          <p:cNvSpPr/>
          <p:nvPr/>
        </p:nvSpPr>
        <p:spPr>
          <a:xfrm>
            <a:off x="2700020" y="2564765"/>
            <a:ext cx="1007745" cy="50355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nvSpPr>
        <p:spPr>
          <a:xfrm>
            <a:off x="2700020" y="981075"/>
            <a:ext cx="1146175" cy="337185"/>
          </a:xfrm>
          <a:prstGeom prst="rect">
            <a:avLst/>
          </a:prstGeom>
          <a:noFill/>
        </p:spPr>
        <p:txBody>
          <a:bodyPr wrap="square" rtlCol="0">
            <a:spAutoFit/>
          </a:bodyPr>
          <a:p>
            <a:r>
              <a:rPr lang="zh-CN" altLang="en-US" sz="1600"/>
              <a:t>原始分析</a:t>
            </a:r>
            <a:endParaRPr lang="zh-CN" altLang="en-US" sz="1600"/>
          </a:p>
        </p:txBody>
      </p:sp>
      <p:sp>
        <p:nvSpPr>
          <p:cNvPr id="14" name="文本框 13"/>
          <p:cNvSpPr txBox="1"/>
          <p:nvPr/>
        </p:nvSpPr>
        <p:spPr>
          <a:xfrm>
            <a:off x="2556510" y="2632075"/>
            <a:ext cx="1226185" cy="337185"/>
          </a:xfrm>
          <a:prstGeom prst="rect">
            <a:avLst/>
          </a:prstGeom>
          <a:noFill/>
        </p:spPr>
        <p:txBody>
          <a:bodyPr wrap="square" rtlCol="0">
            <a:spAutoFit/>
          </a:bodyPr>
          <a:p>
            <a:pPr algn="ctr"/>
            <a:r>
              <a:rPr lang="zh-CN" altLang="en-US" sz="1600"/>
              <a:t>二次分析</a:t>
            </a:r>
            <a:endParaRPr lang="zh-CN" altLang="en-US" sz="1600"/>
          </a:p>
        </p:txBody>
      </p:sp>
      <p:sp>
        <p:nvSpPr>
          <p:cNvPr id="15" name="文本框 14"/>
          <p:cNvSpPr txBox="1"/>
          <p:nvPr/>
        </p:nvSpPr>
        <p:spPr>
          <a:xfrm>
            <a:off x="2475865" y="4189095"/>
            <a:ext cx="1450340" cy="337185"/>
          </a:xfrm>
          <a:prstGeom prst="rect">
            <a:avLst/>
          </a:prstGeom>
          <a:noFill/>
        </p:spPr>
        <p:txBody>
          <a:bodyPr wrap="square" rtlCol="0">
            <a:spAutoFit/>
          </a:bodyPr>
          <a:p>
            <a:pPr algn="ctr"/>
            <a:r>
              <a:rPr lang="en-US" altLang="zh-CN" sz="1600"/>
              <a:t>meta</a:t>
            </a:r>
            <a:r>
              <a:rPr lang="zh-CN" altLang="en-US" sz="1600"/>
              <a:t>分析</a:t>
            </a:r>
            <a:endParaRPr lang="zh-CN" altLang="en-US" sz="1600"/>
          </a:p>
        </p:txBody>
      </p:sp>
      <p:sp>
        <p:nvSpPr>
          <p:cNvPr id="16" name="文本框 15"/>
          <p:cNvSpPr txBox="1"/>
          <p:nvPr/>
        </p:nvSpPr>
        <p:spPr>
          <a:xfrm>
            <a:off x="4067810" y="765810"/>
            <a:ext cx="4331335" cy="829945"/>
          </a:xfrm>
          <a:prstGeom prst="rect">
            <a:avLst/>
          </a:prstGeom>
          <a:noFill/>
        </p:spPr>
        <p:txBody>
          <a:bodyPr wrap="square" rtlCol="0">
            <a:spAutoFit/>
          </a:bodyPr>
          <a:p>
            <a:pPr>
              <a:lnSpc>
                <a:spcPct val="150000"/>
              </a:lnSpc>
            </a:pPr>
            <a:r>
              <a:rPr lang="zh-CN" altLang="en-US" sz="1600"/>
              <a:t>原始研究数据分析，如多中心前瞻性研究的数据分析，流行病学中称为</a:t>
            </a:r>
            <a:r>
              <a:rPr lang="en-US" altLang="zh-CN" sz="1600"/>
              <a:t>IV</a:t>
            </a:r>
            <a:endParaRPr lang="en-US" altLang="zh-CN" sz="1600"/>
          </a:p>
        </p:txBody>
      </p:sp>
      <p:sp>
        <p:nvSpPr>
          <p:cNvPr id="17" name="文本框 16"/>
          <p:cNvSpPr txBox="1"/>
          <p:nvPr/>
        </p:nvSpPr>
        <p:spPr>
          <a:xfrm>
            <a:off x="4069715" y="2416810"/>
            <a:ext cx="4329430" cy="829945"/>
          </a:xfrm>
          <a:prstGeom prst="rect">
            <a:avLst/>
          </a:prstGeom>
          <a:noFill/>
        </p:spPr>
        <p:txBody>
          <a:bodyPr wrap="square" rtlCol="0">
            <a:spAutoFit/>
          </a:bodyPr>
          <a:p>
            <a:pPr>
              <a:lnSpc>
                <a:spcPct val="150000"/>
              </a:lnSpc>
            </a:pPr>
            <a:r>
              <a:rPr lang="zh-CN" altLang="en-US" sz="1600"/>
              <a:t>为回答某个原始研究的问题，用更好的统计学方法分析数据或用原始数据资料回答新问题</a:t>
            </a:r>
            <a:endParaRPr lang="zh-CN" altLang="en-US" sz="1600"/>
          </a:p>
        </p:txBody>
      </p:sp>
      <p:sp>
        <p:nvSpPr>
          <p:cNvPr id="18" name="文本框 17"/>
          <p:cNvSpPr txBox="1"/>
          <p:nvPr/>
        </p:nvSpPr>
        <p:spPr>
          <a:xfrm>
            <a:off x="4068445" y="3973830"/>
            <a:ext cx="4428490" cy="829945"/>
          </a:xfrm>
          <a:prstGeom prst="rect">
            <a:avLst/>
          </a:prstGeom>
          <a:noFill/>
        </p:spPr>
        <p:txBody>
          <a:bodyPr wrap="square" rtlCol="0">
            <a:spAutoFit/>
          </a:bodyPr>
          <a:p>
            <a:pPr>
              <a:lnSpc>
                <a:spcPct val="150000"/>
              </a:lnSpc>
            </a:pPr>
            <a:r>
              <a:rPr lang="zh-CN" altLang="en-US" sz="1600"/>
              <a:t>为达到整合研究结果的目的，收集大量研究结果进行统计学分析。</a:t>
            </a:r>
            <a:endParaRPr lang="zh-CN" altLang="en-US" sz="160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linds(horizontal)">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blinds(horizontal)">
                                      <p:cBhvr>
                                        <p:cTn id="48" dur="50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ppt_x"/>
                                          </p:val>
                                        </p:tav>
                                        <p:tav tm="100000">
                                          <p:val>
                                            <p:strVal val="#ppt_x"/>
                                          </p:val>
                                        </p:tav>
                                      </p:tavLst>
                                    </p:anim>
                                    <p:anim calcmode="lin" valueType="num">
                                      <p:cBhvr additive="base">
                                        <p:cTn id="5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ppt_x"/>
                                          </p:val>
                                        </p:tav>
                                        <p:tav tm="100000">
                                          <p:val>
                                            <p:strVal val="#ppt_x"/>
                                          </p:val>
                                        </p:tav>
                                      </p:tavLst>
                                    </p:anim>
                                    <p:anim calcmode="lin" valueType="num">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linds(horizontal)">
                                      <p:cBhvr>
                                        <p:cTn id="65" dur="500"/>
                                        <p:tgtEl>
                                          <p:spTgt spid="15"/>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blinds(horizontal)">
                                      <p:cBhvr>
                                        <p:cTn id="70" dur="500"/>
                                        <p:tgtEl>
                                          <p:spTgt spid="16"/>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blinds(horizontal)">
                                      <p:cBhvr>
                                        <p:cTn id="75" dur="500"/>
                                        <p:tgtEl>
                                          <p:spTgt spid="17"/>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blinds(horizontal)">
                                      <p:cBhvr>
                                        <p:cTn id="8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3" grpId="1"/>
      <p:bldP spid="10" grpId="0" animBg="1"/>
      <p:bldP spid="10" grpId="1" animBg="1"/>
      <p:bldP spid="13" grpId="0"/>
      <p:bldP spid="13" grpId="1"/>
      <p:bldP spid="12" grpId="0" animBg="1"/>
      <p:bldP spid="12" grpId="1" animBg="1"/>
      <p:bldP spid="14" grpId="0"/>
      <p:bldP spid="14" grpId="1"/>
      <p:bldP spid="11" grpId="0" animBg="1"/>
      <p:bldP spid="11" grpId="1" animBg="1"/>
      <p:bldP spid="15" grpId="0"/>
      <p:bldP spid="15" grpId="1"/>
      <p:bldP spid="16" grpId="0"/>
      <p:bldP spid="16" grpId="1"/>
      <p:bldP spid="17" grpId="0"/>
      <p:bldP spid="17" grpId="1"/>
      <p:bldP spid="18" grpId="0"/>
      <p:bldP spid="1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 name="圆角矩形 32"/>
          <p:cNvSpPr/>
          <p:nvPr/>
        </p:nvSpPr>
        <p:spPr>
          <a:xfrm>
            <a:off x="6012180" y="5801995"/>
            <a:ext cx="1393825" cy="65151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圆角矩形 27"/>
          <p:cNvSpPr/>
          <p:nvPr/>
        </p:nvSpPr>
        <p:spPr>
          <a:xfrm>
            <a:off x="5828030" y="4371975"/>
            <a:ext cx="1753235" cy="78867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圆角矩形 24"/>
          <p:cNvSpPr/>
          <p:nvPr/>
        </p:nvSpPr>
        <p:spPr>
          <a:xfrm>
            <a:off x="3375660" y="4437380"/>
            <a:ext cx="1393825" cy="65151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圆角矩形 21"/>
          <p:cNvSpPr/>
          <p:nvPr/>
        </p:nvSpPr>
        <p:spPr>
          <a:xfrm>
            <a:off x="923290" y="4436745"/>
            <a:ext cx="1393825" cy="65151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圆角矩形 15"/>
          <p:cNvSpPr/>
          <p:nvPr/>
        </p:nvSpPr>
        <p:spPr>
          <a:xfrm>
            <a:off x="3456305" y="2924175"/>
            <a:ext cx="1393825" cy="65151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圆角矩形 12"/>
          <p:cNvSpPr/>
          <p:nvPr/>
        </p:nvSpPr>
        <p:spPr>
          <a:xfrm>
            <a:off x="5868035" y="2924810"/>
            <a:ext cx="1393825" cy="65151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圆角矩形 9"/>
          <p:cNvSpPr/>
          <p:nvPr/>
        </p:nvSpPr>
        <p:spPr>
          <a:xfrm>
            <a:off x="5868035" y="1499870"/>
            <a:ext cx="1393825" cy="65151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圆角矩形 6"/>
          <p:cNvSpPr/>
          <p:nvPr/>
        </p:nvSpPr>
        <p:spPr>
          <a:xfrm>
            <a:off x="3060700" y="1412875"/>
            <a:ext cx="1659255" cy="746125"/>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549275" y="463550"/>
            <a:ext cx="4403725" cy="460375"/>
          </a:xfrm>
          <a:prstGeom prst="rect">
            <a:avLst/>
          </a:prstGeom>
          <a:noFill/>
        </p:spPr>
        <p:txBody>
          <a:bodyPr wrap="square" rtlCol="0">
            <a:spAutoFit/>
          </a:bodyPr>
          <a:p>
            <a:r>
              <a:rPr lang="zh-CN" altLang="en-US" sz="2400"/>
              <a:t>三、系统评价的制作过程</a:t>
            </a:r>
            <a:endParaRPr lang="zh-CN" altLang="en-US" sz="2400"/>
          </a:p>
        </p:txBody>
      </p:sp>
      <p:sp>
        <p:nvSpPr>
          <p:cNvPr id="3" name="圆角矩形 2"/>
          <p:cNvSpPr/>
          <p:nvPr/>
        </p:nvSpPr>
        <p:spPr>
          <a:xfrm>
            <a:off x="899795" y="1484630"/>
            <a:ext cx="1042035" cy="586740"/>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99795" y="1556385"/>
            <a:ext cx="1069340" cy="337185"/>
          </a:xfrm>
          <a:prstGeom prst="rect">
            <a:avLst/>
          </a:prstGeom>
          <a:noFill/>
        </p:spPr>
        <p:txBody>
          <a:bodyPr wrap="square" rtlCol="0">
            <a:spAutoFit/>
          </a:bodyPr>
          <a:p>
            <a:pPr algn="ctr"/>
            <a:r>
              <a:rPr lang="zh-CN" altLang="en-US" sz="1600" b="1">
                <a:solidFill>
                  <a:srgbClr val="FF0000"/>
                </a:solidFill>
              </a:rPr>
              <a:t>提出问题</a:t>
            </a:r>
            <a:endParaRPr lang="zh-CN" altLang="en-US" sz="1600" b="1">
              <a:solidFill>
                <a:srgbClr val="FF0000"/>
              </a:solidFill>
            </a:endParaRPr>
          </a:p>
        </p:txBody>
      </p:sp>
      <p:sp>
        <p:nvSpPr>
          <p:cNvPr id="6" name="右箭头 5"/>
          <p:cNvSpPr/>
          <p:nvPr/>
        </p:nvSpPr>
        <p:spPr>
          <a:xfrm>
            <a:off x="2124075" y="1701165"/>
            <a:ext cx="791845" cy="1435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988310" y="1499870"/>
            <a:ext cx="1781175" cy="583565"/>
          </a:xfrm>
          <a:prstGeom prst="rect">
            <a:avLst/>
          </a:prstGeom>
          <a:noFill/>
        </p:spPr>
        <p:txBody>
          <a:bodyPr wrap="square" rtlCol="0">
            <a:spAutoFit/>
          </a:bodyPr>
          <a:p>
            <a:pPr algn="ctr"/>
            <a:r>
              <a:rPr lang="zh-CN" altLang="en-US" sz="1600"/>
              <a:t>制定纳入与排除标准</a:t>
            </a:r>
            <a:endParaRPr lang="zh-CN" altLang="en-US" sz="1600"/>
          </a:p>
        </p:txBody>
      </p:sp>
      <p:sp>
        <p:nvSpPr>
          <p:cNvPr id="9" name="右箭头 8"/>
          <p:cNvSpPr/>
          <p:nvPr/>
        </p:nvSpPr>
        <p:spPr>
          <a:xfrm>
            <a:off x="4953000" y="1720215"/>
            <a:ext cx="791845" cy="1435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nvSpPr>
        <p:spPr>
          <a:xfrm>
            <a:off x="5788660" y="1657350"/>
            <a:ext cx="1524635" cy="337185"/>
          </a:xfrm>
          <a:prstGeom prst="rect">
            <a:avLst/>
          </a:prstGeom>
          <a:noFill/>
        </p:spPr>
        <p:txBody>
          <a:bodyPr wrap="square" rtlCol="0">
            <a:spAutoFit/>
          </a:bodyPr>
          <a:p>
            <a:pPr algn="ctr"/>
            <a:r>
              <a:rPr lang="zh-CN" altLang="en-US" sz="1600"/>
              <a:t>撰写计划书</a:t>
            </a:r>
            <a:endParaRPr lang="zh-CN" altLang="en-US" sz="1600"/>
          </a:p>
        </p:txBody>
      </p:sp>
      <p:sp>
        <p:nvSpPr>
          <p:cNvPr id="12" name="下箭头 11"/>
          <p:cNvSpPr/>
          <p:nvPr/>
        </p:nvSpPr>
        <p:spPr>
          <a:xfrm>
            <a:off x="6478905" y="2276475"/>
            <a:ext cx="143510" cy="504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nvSpPr>
        <p:spPr>
          <a:xfrm>
            <a:off x="5998845" y="3093085"/>
            <a:ext cx="1132840" cy="337185"/>
          </a:xfrm>
          <a:prstGeom prst="rect">
            <a:avLst/>
          </a:prstGeom>
          <a:noFill/>
        </p:spPr>
        <p:txBody>
          <a:bodyPr wrap="square" rtlCol="0">
            <a:spAutoFit/>
          </a:bodyPr>
          <a:p>
            <a:pPr algn="ctr"/>
            <a:r>
              <a:rPr lang="zh-CN" altLang="en-US" sz="1600"/>
              <a:t>检索文献</a:t>
            </a:r>
            <a:endParaRPr lang="zh-CN" altLang="en-US" sz="1600"/>
          </a:p>
        </p:txBody>
      </p:sp>
      <p:sp>
        <p:nvSpPr>
          <p:cNvPr id="15" name="左箭头 14"/>
          <p:cNvSpPr/>
          <p:nvPr/>
        </p:nvSpPr>
        <p:spPr>
          <a:xfrm>
            <a:off x="4973320" y="3180080"/>
            <a:ext cx="771525" cy="14033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文本框 16"/>
          <p:cNvSpPr txBox="1"/>
          <p:nvPr/>
        </p:nvSpPr>
        <p:spPr>
          <a:xfrm>
            <a:off x="3618865" y="3093085"/>
            <a:ext cx="1132840" cy="337185"/>
          </a:xfrm>
          <a:prstGeom prst="rect">
            <a:avLst/>
          </a:prstGeom>
          <a:noFill/>
        </p:spPr>
        <p:txBody>
          <a:bodyPr wrap="square" rtlCol="0">
            <a:spAutoFit/>
          </a:bodyPr>
          <a:p>
            <a:pPr algn="ctr"/>
            <a:r>
              <a:rPr lang="zh-CN" altLang="en-US" sz="1600"/>
              <a:t>筛选文献</a:t>
            </a:r>
            <a:endParaRPr lang="zh-CN" altLang="en-US" sz="1600"/>
          </a:p>
        </p:txBody>
      </p:sp>
      <p:sp>
        <p:nvSpPr>
          <p:cNvPr id="18" name="圆角矩形 17"/>
          <p:cNvSpPr/>
          <p:nvPr/>
        </p:nvSpPr>
        <p:spPr>
          <a:xfrm>
            <a:off x="899795" y="2830195"/>
            <a:ext cx="1659255" cy="746125"/>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左箭头 18"/>
          <p:cNvSpPr/>
          <p:nvPr/>
        </p:nvSpPr>
        <p:spPr>
          <a:xfrm>
            <a:off x="2621915" y="3180715"/>
            <a:ext cx="771525" cy="14033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nvSpPr>
        <p:spPr>
          <a:xfrm>
            <a:off x="899795" y="2924810"/>
            <a:ext cx="1586230" cy="583565"/>
          </a:xfrm>
          <a:prstGeom prst="rect">
            <a:avLst/>
          </a:prstGeom>
          <a:noFill/>
        </p:spPr>
        <p:txBody>
          <a:bodyPr wrap="square" rtlCol="0">
            <a:spAutoFit/>
          </a:bodyPr>
          <a:p>
            <a:pPr algn="ctr"/>
            <a:r>
              <a:rPr lang="zh-CN" altLang="en-US" sz="1600"/>
              <a:t>评价纳入研究的偏倚风险</a:t>
            </a:r>
            <a:endParaRPr lang="zh-CN" altLang="en-US" sz="1600"/>
          </a:p>
        </p:txBody>
      </p:sp>
      <p:sp>
        <p:nvSpPr>
          <p:cNvPr id="21" name="下箭头 20"/>
          <p:cNvSpPr/>
          <p:nvPr/>
        </p:nvSpPr>
        <p:spPr>
          <a:xfrm>
            <a:off x="1548130" y="3716655"/>
            <a:ext cx="143510" cy="504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文本框 22"/>
          <p:cNvSpPr txBox="1"/>
          <p:nvPr/>
        </p:nvSpPr>
        <p:spPr>
          <a:xfrm>
            <a:off x="1049655" y="4580890"/>
            <a:ext cx="1141095" cy="337185"/>
          </a:xfrm>
          <a:prstGeom prst="rect">
            <a:avLst/>
          </a:prstGeom>
          <a:noFill/>
        </p:spPr>
        <p:txBody>
          <a:bodyPr wrap="square" rtlCol="0">
            <a:spAutoFit/>
          </a:bodyPr>
          <a:p>
            <a:pPr algn="ctr"/>
            <a:r>
              <a:rPr lang="zh-CN" altLang="en-US" sz="1600"/>
              <a:t>提取数据</a:t>
            </a:r>
            <a:endParaRPr lang="zh-CN" altLang="en-US" sz="1600"/>
          </a:p>
        </p:txBody>
      </p:sp>
      <p:sp>
        <p:nvSpPr>
          <p:cNvPr id="24" name="右箭头 23"/>
          <p:cNvSpPr/>
          <p:nvPr/>
        </p:nvSpPr>
        <p:spPr>
          <a:xfrm>
            <a:off x="2484120" y="4707255"/>
            <a:ext cx="791845" cy="1435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文本框 25"/>
          <p:cNvSpPr txBox="1"/>
          <p:nvPr/>
        </p:nvSpPr>
        <p:spPr>
          <a:xfrm>
            <a:off x="3488690" y="4580890"/>
            <a:ext cx="1141095" cy="337185"/>
          </a:xfrm>
          <a:prstGeom prst="rect">
            <a:avLst/>
          </a:prstGeom>
          <a:noFill/>
        </p:spPr>
        <p:txBody>
          <a:bodyPr wrap="square" rtlCol="0">
            <a:spAutoFit/>
          </a:bodyPr>
          <a:p>
            <a:pPr algn="ctr"/>
            <a:r>
              <a:rPr lang="zh-CN" altLang="en-US" sz="1600"/>
              <a:t>分析资料</a:t>
            </a:r>
            <a:endParaRPr lang="zh-CN" altLang="en-US" sz="1600"/>
          </a:p>
        </p:txBody>
      </p:sp>
      <p:sp>
        <p:nvSpPr>
          <p:cNvPr id="27" name="右箭头 26"/>
          <p:cNvSpPr/>
          <p:nvPr/>
        </p:nvSpPr>
        <p:spPr>
          <a:xfrm>
            <a:off x="4932045" y="4691380"/>
            <a:ext cx="791845" cy="1435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nvSpPr>
        <p:spPr>
          <a:xfrm>
            <a:off x="5868035" y="4476750"/>
            <a:ext cx="1776095" cy="583565"/>
          </a:xfrm>
          <a:prstGeom prst="rect">
            <a:avLst/>
          </a:prstGeom>
          <a:noFill/>
        </p:spPr>
        <p:txBody>
          <a:bodyPr wrap="square" rtlCol="0">
            <a:spAutoFit/>
          </a:bodyPr>
          <a:p>
            <a:pPr algn="ctr"/>
            <a:r>
              <a:rPr lang="zh-CN" altLang="en-US" sz="1600"/>
              <a:t>进行定性或定量分析（</a:t>
            </a:r>
            <a:r>
              <a:rPr lang="en-US" altLang="zh-CN" sz="1600"/>
              <a:t>meta</a:t>
            </a:r>
            <a:r>
              <a:rPr lang="zh-CN" altLang="en-US" sz="1600"/>
              <a:t>分析）</a:t>
            </a:r>
            <a:endParaRPr lang="zh-CN" altLang="en-US" sz="1600"/>
          </a:p>
        </p:txBody>
      </p:sp>
      <p:sp>
        <p:nvSpPr>
          <p:cNvPr id="32" name="下箭头 31"/>
          <p:cNvSpPr/>
          <p:nvPr/>
        </p:nvSpPr>
        <p:spPr>
          <a:xfrm>
            <a:off x="6588125" y="5230495"/>
            <a:ext cx="143510" cy="504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文本框 33"/>
          <p:cNvSpPr txBox="1"/>
          <p:nvPr/>
        </p:nvSpPr>
        <p:spPr>
          <a:xfrm>
            <a:off x="6156325" y="5804535"/>
            <a:ext cx="1132840" cy="583565"/>
          </a:xfrm>
          <a:prstGeom prst="rect">
            <a:avLst/>
          </a:prstGeom>
          <a:noFill/>
        </p:spPr>
        <p:txBody>
          <a:bodyPr wrap="square" rtlCol="0">
            <a:spAutoFit/>
          </a:bodyPr>
          <a:p>
            <a:pPr algn="ctr"/>
            <a:r>
              <a:rPr lang="zh-CN" altLang="en-US" sz="1600"/>
              <a:t>讨论分析发表偏倚</a:t>
            </a:r>
            <a:endParaRPr lang="zh-CN" altLang="en-US" sz="1600"/>
          </a:p>
        </p:txBody>
      </p:sp>
      <p:sp>
        <p:nvSpPr>
          <p:cNvPr id="35" name="左箭头 34"/>
          <p:cNvSpPr/>
          <p:nvPr/>
        </p:nvSpPr>
        <p:spPr>
          <a:xfrm>
            <a:off x="5017135" y="6057265"/>
            <a:ext cx="771525" cy="14033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圆角矩形 35"/>
          <p:cNvSpPr/>
          <p:nvPr/>
        </p:nvSpPr>
        <p:spPr>
          <a:xfrm>
            <a:off x="3399790" y="5733415"/>
            <a:ext cx="1393825" cy="65151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7" name="文本框 36"/>
          <p:cNvSpPr txBox="1"/>
          <p:nvPr/>
        </p:nvSpPr>
        <p:spPr>
          <a:xfrm>
            <a:off x="3479800" y="5877560"/>
            <a:ext cx="1190625" cy="337185"/>
          </a:xfrm>
          <a:prstGeom prst="rect">
            <a:avLst/>
          </a:prstGeom>
          <a:noFill/>
        </p:spPr>
        <p:txBody>
          <a:bodyPr wrap="square" rtlCol="0">
            <a:spAutoFit/>
          </a:bodyPr>
          <a:p>
            <a:pPr algn="ctr"/>
            <a:r>
              <a:rPr lang="zh-CN" altLang="en-US" sz="1600"/>
              <a:t>撰写全文</a:t>
            </a:r>
            <a:endParaRPr lang="zh-CN" altLang="en-US" sz="160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linds(horizontal)">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linds(horizont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blinds(horizontal)">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blinds(horizontal)">
                                      <p:cBhvr>
                                        <p:cTn id="50" dur="5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blinds(horizontal)">
                                      <p:cBhvr>
                                        <p:cTn id="61" dur="500"/>
                                        <p:tgtEl>
                                          <p:spTgt spid="14"/>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blinds(horizontal)">
                                      <p:cBhvr>
                                        <p:cTn id="66" dur="500"/>
                                        <p:tgtEl>
                                          <p:spTgt spid="15"/>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ppt_x"/>
                                          </p:val>
                                        </p:tav>
                                        <p:tav tm="100000">
                                          <p:val>
                                            <p:strVal val="#ppt_x"/>
                                          </p:val>
                                        </p:tav>
                                      </p:tavLst>
                                    </p:anim>
                                    <p:anim calcmode="lin" valueType="num">
                                      <p:cBhvr additive="base">
                                        <p:cTn id="7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blinds(horizontal)">
                                      <p:cBhvr>
                                        <p:cTn id="77" dur="500"/>
                                        <p:tgtEl>
                                          <p:spTgt spid="17"/>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blinds(horizontal)">
                                      <p:cBhvr>
                                        <p:cTn id="82" dur="500"/>
                                        <p:tgtEl>
                                          <p:spTgt spid="19"/>
                                        </p:tgtEl>
                                      </p:cBhvr>
                                    </p:animEffect>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cBhvr additive="base">
                                        <p:cTn id="87" dur="500" fill="hold"/>
                                        <p:tgtEl>
                                          <p:spTgt spid="18"/>
                                        </p:tgtEl>
                                        <p:attrNameLst>
                                          <p:attrName>ppt_x</p:attrName>
                                        </p:attrNameLst>
                                      </p:cBhvr>
                                      <p:tavLst>
                                        <p:tav tm="0">
                                          <p:val>
                                            <p:strVal val="#ppt_x"/>
                                          </p:val>
                                        </p:tav>
                                        <p:tav tm="100000">
                                          <p:val>
                                            <p:strVal val="#ppt_x"/>
                                          </p:val>
                                        </p:tav>
                                      </p:tavLst>
                                    </p:anim>
                                    <p:anim calcmode="lin" valueType="num">
                                      <p:cBhvr additive="base">
                                        <p:cTn id="8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blinds(horizontal)">
                                      <p:cBhvr>
                                        <p:cTn id="93" dur="500"/>
                                        <p:tgtEl>
                                          <p:spTgt spid="20"/>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21"/>
                                        </p:tgtEl>
                                        <p:attrNameLst>
                                          <p:attrName>style.visibility</p:attrName>
                                        </p:attrNameLst>
                                      </p:cBhvr>
                                      <p:to>
                                        <p:strVal val="visible"/>
                                      </p:to>
                                    </p:set>
                                    <p:animEffect transition="in" filter="blinds(horizontal)">
                                      <p:cBhvr>
                                        <p:cTn id="98" dur="500"/>
                                        <p:tgtEl>
                                          <p:spTgt spid="21"/>
                                        </p:tgtEl>
                                      </p:cBhvr>
                                    </p:animEffect>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additive="base">
                                        <p:cTn id="103" dur="500" fill="hold"/>
                                        <p:tgtEl>
                                          <p:spTgt spid="22"/>
                                        </p:tgtEl>
                                        <p:attrNameLst>
                                          <p:attrName>ppt_x</p:attrName>
                                        </p:attrNameLst>
                                      </p:cBhvr>
                                      <p:tavLst>
                                        <p:tav tm="0">
                                          <p:val>
                                            <p:strVal val="#ppt_x"/>
                                          </p:val>
                                        </p:tav>
                                        <p:tav tm="100000">
                                          <p:val>
                                            <p:strVal val="#ppt_x"/>
                                          </p:val>
                                        </p:tav>
                                      </p:tavLst>
                                    </p:anim>
                                    <p:anim calcmode="lin" valueType="num">
                                      <p:cBhvr additive="base">
                                        <p:cTn id="10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23"/>
                                        </p:tgtEl>
                                        <p:attrNameLst>
                                          <p:attrName>style.visibility</p:attrName>
                                        </p:attrNameLst>
                                      </p:cBhvr>
                                      <p:to>
                                        <p:strVal val="visible"/>
                                      </p:to>
                                    </p:set>
                                    <p:animEffect transition="in" filter="blinds(horizontal)">
                                      <p:cBhvr>
                                        <p:cTn id="109" dur="500"/>
                                        <p:tgtEl>
                                          <p:spTgt spid="23"/>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24"/>
                                        </p:tgtEl>
                                        <p:attrNameLst>
                                          <p:attrName>style.visibility</p:attrName>
                                        </p:attrNameLst>
                                      </p:cBhvr>
                                      <p:to>
                                        <p:strVal val="visible"/>
                                      </p:to>
                                    </p:set>
                                    <p:animEffect transition="in" filter="blinds(horizontal)">
                                      <p:cBhvr>
                                        <p:cTn id="114" dur="500"/>
                                        <p:tgtEl>
                                          <p:spTgt spid="24"/>
                                        </p:tgtEl>
                                      </p:cBhvr>
                                    </p:animEffect>
                                  </p:childTnLst>
                                </p:cTn>
                              </p:par>
                            </p:childTnLst>
                          </p:cTn>
                        </p:par>
                      </p:childTnLst>
                    </p:cTn>
                  </p:par>
                  <p:par>
                    <p:cTn id="115" fill="hold">
                      <p:stCondLst>
                        <p:cond delay="indefinite"/>
                      </p:stCondLst>
                      <p:childTnLst>
                        <p:par>
                          <p:cTn id="116" fill="hold">
                            <p:stCondLst>
                              <p:cond delay="0"/>
                            </p:stCondLst>
                            <p:childTnLst>
                              <p:par>
                                <p:cTn id="117" presetID="2" presetClass="entr" presetSubtype="4" fill="hold" grpId="0" nodeType="clickEffect">
                                  <p:stCondLst>
                                    <p:cond delay="0"/>
                                  </p:stCondLst>
                                  <p:childTnLst>
                                    <p:set>
                                      <p:cBhvr>
                                        <p:cTn id="118" dur="1" fill="hold">
                                          <p:stCondLst>
                                            <p:cond delay="0"/>
                                          </p:stCondLst>
                                        </p:cTn>
                                        <p:tgtEl>
                                          <p:spTgt spid="25"/>
                                        </p:tgtEl>
                                        <p:attrNameLst>
                                          <p:attrName>style.visibility</p:attrName>
                                        </p:attrNameLst>
                                      </p:cBhvr>
                                      <p:to>
                                        <p:strVal val="visible"/>
                                      </p:to>
                                    </p:set>
                                    <p:anim calcmode="lin" valueType="num">
                                      <p:cBhvr additive="base">
                                        <p:cTn id="119" dur="500" fill="hold"/>
                                        <p:tgtEl>
                                          <p:spTgt spid="25"/>
                                        </p:tgtEl>
                                        <p:attrNameLst>
                                          <p:attrName>ppt_x</p:attrName>
                                        </p:attrNameLst>
                                      </p:cBhvr>
                                      <p:tavLst>
                                        <p:tav tm="0">
                                          <p:val>
                                            <p:strVal val="#ppt_x"/>
                                          </p:val>
                                        </p:tav>
                                        <p:tav tm="100000">
                                          <p:val>
                                            <p:strVal val="#ppt_x"/>
                                          </p:val>
                                        </p:tav>
                                      </p:tavLst>
                                    </p:anim>
                                    <p:anim calcmode="lin" valueType="num">
                                      <p:cBhvr additive="base">
                                        <p:cTn id="1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26"/>
                                        </p:tgtEl>
                                        <p:attrNameLst>
                                          <p:attrName>style.visibility</p:attrName>
                                        </p:attrNameLst>
                                      </p:cBhvr>
                                      <p:to>
                                        <p:strVal val="visible"/>
                                      </p:to>
                                    </p:set>
                                    <p:animEffect transition="in" filter="blinds(horizontal)">
                                      <p:cBhvr>
                                        <p:cTn id="125" dur="500"/>
                                        <p:tgtEl>
                                          <p:spTgt spid="26"/>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27"/>
                                        </p:tgtEl>
                                        <p:attrNameLst>
                                          <p:attrName>style.visibility</p:attrName>
                                        </p:attrNameLst>
                                      </p:cBhvr>
                                      <p:to>
                                        <p:strVal val="visible"/>
                                      </p:to>
                                    </p:set>
                                    <p:animEffect transition="in" filter="blinds(horizontal)">
                                      <p:cBhvr>
                                        <p:cTn id="130" dur="500"/>
                                        <p:tgtEl>
                                          <p:spTgt spid="27"/>
                                        </p:tgtEl>
                                      </p:cBhvr>
                                    </p:animEffect>
                                  </p:childTnLst>
                                </p:cTn>
                              </p:par>
                            </p:childTnLst>
                          </p:cTn>
                        </p:par>
                      </p:childTnLst>
                    </p:cTn>
                  </p:par>
                  <p:par>
                    <p:cTn id="131" fill="hold">
                      <p:stCondLst>
                        <p:cond delay="indefinite"/>
                      </p:stCondLst>
                      <p:childTnLst>
                        <p:par>
                          <p:cTn id="132" fill="hold">
                            <p:stCondLst>
                              <p:cond delay="0"/>
                            </p:stCondLst>
                            <p:childTnLst>
                              <p:par>
                                <p:cTn id="133" presetID="2" presetClass="entr" presetSubtype="4" fill="hold" grpId="0" nodeType="clickEffect">
                                  <p:stCondLst>
                                    <p:cond delay="0"/>
                                  </p:stCondLst>
                                  <p:childTnLst>
                                    <p:set>
                                      <p:cBhvr>
                                        <p:cTn id="134" dur="1" fill="hold">
                                          <p:stCondLst>
                                            <p:cond delay="0"/>
                                          </p:stCondLst>
                                        </p:cTn>
                                        <p:tgtEl>
                                          <p:spTgt spid="28"/>
                                        </p:tgtEl>
                                        <p:attrNameLst>
                                          <p:attrName>style.visibility</p:attrName>
                                        </p:attrNameLst>
                                      </p:cBhvr>
                                      <p:to>
                                        <p:strVal val="visible"/>
                                      </p:to>
                                    </p:set>
                                    <p:anim calcmode="lin" valueType="num">
                                      <p:cBhvr additive="base">
                                        <p:cTn id="135" dur="500" fill="hold"/>
                                        <p:tgtEl>
                                          <p:spTgt spid="28"/>
                                        </p:tgtEl>
                                        <p:attrNameLst>
                                          <p:attrName>ppt_x</p:attrName>
                                        </p:attrNameLst>
                                      </p:cBhvr>
                                      <p:tavLst>
                                        <p:tav tm="0">
                                          <p:val>
                                            <p:strVal val="#ppt_x"/>
                                          </p:val>
                                        </p:tav>
                                        <p:tav tm="100000">
                                          <p:val>
                                            <p:strVal val="#ppt_x"/>
                                          </p:val>
                                        </p:tav>
                                      </p:tavLst>
                                    </p:anim>
                                    <p:anim calcmode="lin" valueType="num">
                                      <p:cBhvr additive="base">
                                        <p:cTn id="13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3" presetClass="entr" presetSubtype="10" fill="hold" grpId="0" nodeType="clickEffect">
                                  <p:stCondLst>
                                    <p:cond delay="0"/>
                                  </p:stCondLst>
                                  <p:childTnLst>
                                    <p:set>
                                      <p:cBhvr>
                                        <p:cTn id="140" dur="1" fill="hold">
                                          <p:stCondLst>
                                            <p:cond delay="0"/>
                                          </p:stCondLst>
                                        </p:cTn>
                                        <p:tgtEl>
                                          <p:spTgt spid="29"/>
                                        </p:tgtEl>
                                        <p:attrNameLst>
                                          <p:attrName>style.visibility</p:attrName>
                                        </p:attrNameLst>
                                      </p:cBhvr>
                                      <p:to>
                                        <p:strVal val="visible"/>
                                      </p:to>
                                    </p:set>
                                    <p:animEffect transition="in" filter="blinds(horizontal)">
                                      <p:cBhvr>
                                        <p:cTn id="141" dur="500"/>
                                        <p:tgtEl>
                                          <p:spTgt spid="29"/>
                                        </p:tgtEl>
                                      </p:cBhvr>
                                    </p:animEffect>
                                  </p:childTnLst>
                                </p:cTn>
                              </p:par>
                            </p:childTnLst>
                          </p:cTn>
                        </p:par>
                      </p:childTnLst>
                    </p:cTn>
                  </p:par>
                  <p:par>
                    <p:cTn id="142" fill="hold">
                      <p:stCondLst>
                        <p:cond delay="indefinite"/>
                      </p:stCondLst>
                      <p:childTnLst>
                        <p:par>
                          <p:cTn id="143" fill="hold">
                            <p:stCondLst>
                              <p:cond delay="0"/>
                            </p:stCondLst>
                            <p:childTnLst>
                              <p:par>
                                <p:cTn id="144" presetID="3" presetClass="entr" presetSubtype="10" fill="hold" grpId="0" nodeType="clickEffect">
                                  <p:stCondLst>
                                    <p:cond delay="0"/>
                                  </p:stCondLst>
                                  <p:childTnLst>
                                    <p:set>
                                      <p:cBhvr>
                                        <p:cTn id="145" dur="1" fill="hold">
                                          <p:stCondLst>
                                            <p:cond delay="0"/>
                                          </p:stCondLst>
                                        </p:cTn>
                                        <p:tgtEl>
                                          <p:spTgt spid="32"/>
                                        </p:tgtEl>
                                        <p:attrNameLst>
                                          <p:attrName>style.visibility</p:attrName>
                                        </p:attrNameLst>
                                      </p:cBhvr>
                                      <p:to>
                                        <p:strVal val="visible"/>
                                      </p:to>
                                    </p:set>
                                    <p:animEffect transition="in" filter="blinds(horizontal)">
                                      <p:cBhvr>
                                        <p:cTn id="146" dur="500"/>
                                        <p:tgtEl>
                                          <p:spTgt spid="32"/>
                                        </p:tgtEl>
                                      </p:cBhvr>
                                    </p:animEffect>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grpId="0" nodeType="clickEffect">
                                  <p:stCondLst>
                                    <p:cond delay="0"/>
                                  </p:stCondLst>
                                  <p:childTnLst>
                                    <p:set>
                                      <p:cBhvr>
                                        <p:cTn id="150" dur="1" fill="hold">
                                          <p:stCondLst>
                                            <p:cond delay="0"/>
                                          </p:stCondLst>
                                        </p:cTn>
                                        <p:tgtEl>
                                          <p:spTgt spid="33"/>
                                        </p:tgtEl>
                                        <p:attrNameLst>
                                          <p:attrName>style.visibility</p:attrName>
                                        </p:attrNameLst>
                                      </p:cBhvr>
                                      <p:to>
                                        <p:strVal val="visible"/>
                                      </p:to>
                                    </p:set>
                                    <p:anim calcmode="lin" valueType="num">
                                      <p:cBhvr additive="base">
                                        <p:cTn id="151" dur="500" fill="hold"/>
                                        <p:tgtEl>
                                          <p:spTgt spid="33"/>
                                        </p:tgtEl>
                                        <p:attrNameLst>
                                          <p:attrName>ppt_x</p:attrName>
                                        </p:attrNameLst>
                                      </p:cBhvr>
                                      <p:tavLst>
                                        <p:tav tm="0">
                                          <p:val>
                                            <p:strVal val="#ppt_x"/>
                                          </p:val>
                                        </p:tav>
                                        <p:tav tm="100000">
                                          <p:val>
                                            <p:strVal val="#ppt_x"/>
                                          </p:val>
                                        </p:tav>
                                      </p:tavLst>
                                    </p:anim>
                                    <p:anim calcmode="lin" valueType="num">
                                      <p:cBhvr additive="base">
                                        <p:cTn id="15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3" presetClass="entr" presetSubtype="10" fill="hold" grpId="0" nodeType="clickEffect">
                                  <p:stCondLst>
                                    <p:cond delay="0"/>
                                  </p:stCondLst>
                                  <p:childTnLst>
                                    <p:set>
                                      <p:cBhvr>
                                        <p:cTn id="156" dur="1" fill="hold">
                                          <p:stCondLst>
                                            <p:cond delay="0"/>
                                          </p:stCondLst>
                                        </p:cTn>
                                        <p:tgtEl>
                                          <p:spTgt spid="34"/>
                                        </p:tgtEl>
                                        <p:attrNameLst>
                                          <p:attrName>style.visibility</p:attrName>
                                        </p:attrNameLst>
                                      </p:cBhvr>
                                      <p:to>
                                        <p:strVal val="visible"/>
                                      </p:to>
                                    </p:set>
                                    <p:animEffect transition="in" filter="blinds(horizontal)">
                                      <p:cBhvr>
                                        <p:cTn id="157" dur="500"/>
                                        <p:tgtEl>
                                          <p:spTgt spid="34"/>
                                        </p:tgtEl>
                                      </p:cBhvr>
                                    </p:animEffect>
                                  </p:childTnLst>
                                </p:cTn>
                              </p:par>
                            </p:childTnLst>
                          </p:cTn>
                        </p:par>
                      </p:childTnLst>
                    </p:cTn>
                  </p:par>
                  <p:par>
                    <p:cTn id="158" fill="hold">
                      <p:stCondLst>
                        <p:cond delay="indefinite"/>
                      </p:stCondLst>
                      <p:childTnLst>
                        <p:par>
                          <p:cTn id="159" fill="hold">
                            <p:stCondLst>
                              <p:cond delay="0"/>
                            </p:stCondLst>
                            <p:childTnLst>
                              <p:par>
                                <p:cTn id="160" presetID="3" presetClass="entr" presetSubtype="10" fill="hold" grpId="0" nodeType="clickEffect">
                                  <p:stCondLst>
                                    <p:cond delay="0"/>
                                  </p:stCondLst>
                                  <p:childTnLst>
                                    <p:set>
                                      <p:cBhvr>
                                        <p:cTn id="161" dur="1" fill="hold">
                                          <p:stCondLst>
                                            <p:cond delay="0"/>
                                          </p:stCondLst>
                                        </p:cTn>
                                        <p:tgtEl>
                                          <p:spTgt spid="35"/>
                                        </p:tgtEl>
                                        <p:attrNameLst>
                                          <p:attrName>style.visibility</p:attrName>
                                        </p:attrNameLst>
                                      </p:cBhvr>
                                      <p:to>
                                        <p:strVal val="visible"/>
                                      </p:to>
                                    </p:set>
                                    <p:animEffect transition="in" filter="blinds(horizontal)">
                                      <p:cBhvr>
                                        <p:cTn id="162" dur="500"/>
                                        <p:tgtEl>
                                          <p:spTgt spid="35"/>
                                        </p:tgtEl>
                                      </p:cBhvr>
                                    </p:animEffect>
                                  </p:childTnLst>
                                </p:cTn>
                              </p:par>
                            </p:childTnLst>
                          </p:cTn>
                        </p:par>
                      </p:childTnLst>
                    </p:cTn>
                  </p:par>
                  <p:par>
                    <p:cTn id="163" fill="hold">
                      <p:stCondLst>
                        <p:cond delay="indefinite"/>
                      </p:stCondLst>
                      <p:childTnLst>
                        <p:par>
                          <p:cTn id="164" fill="hold">
                            <p:stCondLst>
                              <p:cond delay="0"/>
                            </p:stCondLst>
                            <p:childTnLst>
                              <p:par>
                                <p:cTn id="165" presetID="2" presetClass="entr" presetSubtype="4" fill="hold" grpId="0" nodeType="clickEffect">
                                  <p:stCondLst>
                                    <p:cond delay="0"/>
                                  </p:stCondLst>
                                  <p:childTnLst>
                                    <p:set>
                                      <p:cBhvr>
                                        <p:cTn id="166" dur="1" fill="hold">
                                          <p:stCondLst>
                                            <p:cond delay="0"/>
                                          </p:stCondLst>
                                        </p:cTn>
                                        <p:tgtEl>
                                          <p:spTgt spid="36"/>
                                        </p:tgtEl>
                                        <p:attrNameLst>
                                          <p:attrName>style.visibility</p:attrName>
                                        </p:attrNameLst>
                                      </p:cBhvr>
                                      <p:to>
                                        <p:strVal val="visible"/>
                                      </p:to>
                                    </p:set>
                                    <p:anim calcmode="lin" valueType="num">
                                      <p:cBhvr additive="base">
                                        <p:cTn id="167" dur="500" fill="hold"/>
                                        <p:tgtEl>
                                          <p:spTgt spid="36"/>
                                        </p:tgtEl>
                                        <p:attrNameLst>
                                          <p:attrName>ppt_x</p:attrName>
                                        </p:attrNameLst>
                                      </p:cBhvr>
                                      <p:tavLst>
                                        <p:tav tm="0">
                                          <p:val>
                                            <p:strVal val="#ppt_x"/>
                                          </p:val>
                                        </p:tav>
                                        <p:tav tm="100000">
                                          <p:val>
                                            <p:strVal val="#ppt_x"/>
                                          </p:val>
                                        </p:tav>
                                      </p:tavLst>
                                    </p:anim>
                                    <p:anim calcmode="lin" valueType="num">
                                      <p:cBhvr additive="base">
                                        <p:cTn id="16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3" presetClass="entr" presetSubtype="10" fill="hold" grpId="0" nodeType="clickEffect">
                                  <p:stCondLst>
                                    <p:cond delay="0"/>
                                  </p:stCondLst>
                                  <p:childTnLst>
                                    <p:set>
                                      <p:cBhvr>
                                        <p:cTn id="172" dur="1" fill="hold">
                                          <p:stCondLst>
                                            <p:cond delay="0"/>
                                          </p:stCondLst>
                                        </p:cTn>
                                        <p:tgtEl>
                                          <p:spTgt spid="37"/>
                                        </p:tgtEl>
                                        <p:attrNameLst>
                                          <p:attrName>style.visibility</p:attrName>
                                        </p:attrNameLst>
                                      </p:cBhvr>
                                      <p:to>
                                        <p:strVal val="visible"/>
                                      </p:to>
                                    </p:set>
                                    <p:animEffect transition="in" filter="blinds(horizontal)">
                                      <p:cBhvr>
                                        <p:cTn id="17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0"/>
      <p:bldP spid="5" grpId="1"/>
      <p:bldP spid="6" grpId="0" animBg="1"/>
      <p:bldP spid="6" grpId="1" animBg="1"/>
      <p:bldP spid="7" grpId="0" animBg="1"/>
      <p:bldP spid="7" grpId="1" animBg="1"/>
      <p:bldP spid="8" grpId="0"/>
      <p:bldP spid="8" grpId="1"/>
      <p:bldP spid="9" grpId="0" animBg="1"/>
      <p:bldP spid="9" grpId="1" animBg="1"/>
      <p:bldP spid="10" grpId="0" animBg="1"/>
      <p:bldP spid="10" grpId="1" animBg="1"/>
      <p:bldP spid="11" grpId="0"/>
      <p:bldP spid="11" grpId="1"/>
      <p:bldP spid="12" grpId="0" animBg="1"/>
      <p:bldP spid="12" grpId="1" animBg="1"/>
      <p:bldP spid="13" grpId="0" animBg="1"/>
      <p:bldP spid="13" grpId="1" animBg="1"/>
      <p:bldP spid="14" grpId="0"/>
      <p:bldP spid="14" grpId="1"/>
      <p:bldP spid="15" grpId="0" animBg="1"/>
      <p:bldP spid="15" grpId="1" animBg="1"/>
      <p:bldP spid="16" grpId="0" animBg="1"/>
      <p:bldP spid="16" grpId="1" animBg="1"/>
      <p:bldP spid="17" grpId="0"/>
      <p:bldP spid="17" grpId="1"/>
      <p:bldP spid="19" grpId="0" animBg="1"/>
      <p:bldP spid="19" grpId="1" animBg="1"/>
      <p:bldP spid="18" grpId="0" animBg="1"/>
      <p:bldP spid="18" grpId="1" animBg="1"/>
      <p:bldP spid="20" grpId="0"/>
      <p:bldP spid="20" grpId="1"/>
      <p:bldP spid="21" grpId="0" animBg="1"/>
      <p:bldP spid="21" grpId="1" animBg="1"/>
      <p:bldP spid="22" grpId="0" animBg="1"/>
      <p:bldP spid="22" grpId="1" animBg="1"/>
      <p:bldP spid="23" grpId="0"/>
      <p:bldP spid="23" grpId="1"/>
      <p:bldP spid="24" grpId="0" animBg="1"/>
      <p:bldP spid="24" grpId="1" animBg="1"/>
      <p:bldP spid="25" grpId="0" animBg="1"/>
      <p:bldP spid="25" grpId="1" animBg="1"/>
      <p:bldP spid="26" grpId="0"/>
      <p:bldP spid="26" grpId="1"/>
      <p:bldP spid="27" grpId="0" animBg="1"/>
      <p:bldP spid="27" grpId="1" animBg="1"/>
      <p:bldP spid="28" grpId="0" animBg="1"/>
      <p:bldP spid="28" grpId="1" animBg="1"/>
      <p:bldP spid="29" grpId="0"/>
      <p:bldP spid="29" grpId="1"/>
      <p:bldP spid="32" grpId="0" animBg="1"/>
      <p:bldP spid="32" grpId="1" animBg="1"/>
      <p:bldP spid="33" grpId="0" animBg="1"/>
      <p:bldP spid="33" grpId="1" animBg="1"/>
      <p:bldP spid="34" grpId="0"/>
      <p:bldP spid="34" grpId="1"/>
      <p:bldP spid="35" grpId="0" animBg="1"/>
      <p:bldP spid="35" grpId="1" animBg="1"/>
      <p:bldP spid="36" grpId="0" animBg="1"/>
      <p:bldP spid="36" grpId="1" animBg="1"/>
      <p:bldP spid="37" grpId="0"/>
      <p:bldP spid="37"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2285" y="476250"/>
            <a:ext cx="8139430" cy="495935"/>
          </a:xfrm>
        </p:spPr>
        <p:txBody>
          <a:bodyPr/>
          <a:p>
            <a:r>
              <a:rPr lang="zh-CN" altLang="en-US" sz="2400" b="0" spc="0">
                <a:solidFill>
                  <a:schemeClr val="tx1"/>
                </a:solidFill>
                <a:ea typeface="宋体" panose="02010600030101010101" pitchFamily="2" charset="-122"/>
                <a:cs typeface="+mn-cs"/>
              </a:rPr>
              <a:t>四、选题</a:t>
            </a:r>
            <a:endParaRPr lang="zh-CN" altLang="en-US" sz="2400" b="0" spc="0">
              <a:solidFill>
                <a:schemeClr val="tx1"/>
              </a:solidFill>
              <a:ea typeface="宋体" panose="02010600030101010101" pitchFamily="2" charset="-122"/>
              <a:cs typeface="+mn-cs"/>
            </a:endParaRPr>
          </a:p>
        </p:txBody>
      </p:sp>
      <p:sp>
        <p:nvSpPr>
          <p:cNvPr id="4" name="文本框 3"/>
          <p:cNvSpPr txBox="1"/>
          <p:nvPr/>
        </p:nvSpPr>
        <p:spPr>
          <a:xfrm>
            <a:off x="470535" y="1357630"/>
            <a:ext cx="7985125" cy="1938020"/>
          </a:xfrm>
          <a:prstGeom prst="rect">
            <a:avLst/>
          </a:prstGeom>
          <a:noFill/>
        </p:spPr>
        <p:txBody>
          <a:bodyPr wrap="square" rtlCol="0">
            <a:spAutoFit/>
          </a:bodyPr>
          <a:p>
            <a:pPr marL="285750" indent="-285750" algn="just">
              <a:lnSpc>
                <a:spcPct val="150000"/>
              </a:lnSpc>
              <a:buFont typeface="Wingdings" panose="05000000000000000000" charset="0"/>
              <a:buChar char="u"/>
            </a:pPr>
            <a:r>
              <a:rPr lang="en-US" altLang="zh-CN" sz="2000"/>
              <a:t>“</a:t>
            </a:r>
            <a:r>
              <a:rPr lang="zh-CN" altLang="en-US" sz="2000"/>
              <a:t>提出一个好的问题，用可靠的方法来回答这个问题</a:t>
            </a:r>
            <a:r>
              <a:rPr lang="en-US" altLang="zh-CN" sz="2000"/>
              <a:t>”</a:t>
            </a:r>
            <a:r>
              <a:rPr lang="zh-CN" altLang="en-US" sz="2000"/>
              <a:t>是提高临床研究质量的关键。设计临床研究时提出的问题是否恰当，关系到是否有重要的临床意义并决定整个研究设计方案的制定。因此，通过提出一个好的问题进而确定其研究的焦点是制作系统评价的良好开端。</a:t>
            </a:r>
            <a:endParaRPr lang="zh-CN" altLang="en-US" sz="2000"/>
          </a:p>
        </p:txBody>
      </p:sp>
      <p:sp>
        <p:nvSpPr>
          <p:cNvPr id="5" name="文本框 4"/>
          <p:cNvSpPr txBox="1"/>
          <p:nvPr/>
        </p:nvSpPr>
        <p:spPr>
          <a:xfrm>
            <a:off x="467995" y="4004310"/>
            <a:ext cx="8030845" cy="1014730"/>
          </a:xfrm>
          <a:prstGeom prst="rect">
            <a:avLst/>
          </a:prstGeom>
          <a:noFill/>
        </p:spPr>
        <p:txBody>
          <a:bodyPr wrap="square" rtlCol="0">
            <a:spAutoFit/>
          </a:bodyPr>
          <a:p>
            <a:pPr marL="285750" indent="-285750">
              <a:lnSpc>
                <a:spcPct val="150000"/>
              </a:lnSpc>
              <a:buFont typeface="Wingdings" panose="05000000000000000000" charset="0"/>
              <a:buChar char="u"/>
            </a:pPr>
            <a:r>
              <a:rPr lang="zh-CN" altLang="en-US" sz="2000"/>
              <a:t>今天选题的高度决定日后</a:t>
            </a:r>
            <a:r>
              <a:rPr lang="en-US" altLang="zh-CN" sz="2000"/>
              <a:t>meta</a:t>
            </a:r>
            <a:r>
              <a:rPr lang="zh-CN" altLang="en-US" sz="2000"/>
              <a:t>的质量的高度，而不是秀分析方法和软件的使用。</a:t>
            </a:r>
            <a:endParaRPr lang="zh-CN" altLang="en-US" sz="2000"/>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39750" y="476250"/>
            <a:ext cx="3622675" cy="460375"/>
          </a:xfrm>
          <a:prstGeom prst="rect">
            <a:avLst/>
          </a:prstGeom>
          <a:noFill/>
        </p:spPr>
        <p:txBody>
          <a:bodyPr wrap="square" rtlCol="0">
            <a:spAutoFit/>
          </a:bodyPr>
          <a:p>
            <a:r>
              <a:rPr lang="zh-CN" altLang="en-US" sz="2400"/>
              <a:t>五、常见</a:t>
            </a:r>
            <a:r>
              <a:rPr lang="en-US" altLang="zh-CN" sz="2400"/>
              <a:t>meta</a:t>
            </a:r>
            <a:r>
              <a:rPr lang="zh-CN" altLang="en-US" sz="2400"/>
              <a:t>的类型</a:t>
            </a:r>
            <a:endParaRPr lang="zh-CN" altLang="en-US" sz="2400"/>
          </a:p>
        </p:txBody>
      </p:sp>
      <p:sp>
        <p:nvSpPr>
          <p:cNvPr id="5" name="文本框 4"/>
          <p:cNvSpPr txBox="1"/>
          <p:nvPr/>
        </p:nvSpPr>
        <p:spPr>
          <a:xfrm>
            <a:off x="611505" y="1124585"/>
            <a:ext cx="7312660" cy="5169535"/>
          </a:xfrm>
          <a:prstGeom prst="rect">
            <a:avLst/>
          </a:prstGeom>
          <a:noFill/>
        </p:spPr>
        <p:txBody>
          <a:bodyPr wrap="square" rtlCol="0">
            <a:spAutoFit/>
          </a:bodyPr>
          <a:p>
            <a:pPr marL="342900" indent="-342900">
              <a:lnSpc>
                <a:spcPct val="150000"/>
              </a:lnSpc>
              <a:buFont typeface="Wingdings" panose="05000000000000000000" charset="0"/>
              <a:buChar char="Ø"/>
            </a:pPr>
            <a:r>
              <a:rPr lang="zh-CN" altLang="en-US" sz="2000"/>
              <a:t>经典二分类变量的</a:t>
            </a:r>
            <a:r>
              <a:rPr lang="en-US" altLang="zh-CN" sz="2000"/>
              <a:t>meta</a:t>
            </a:r>
            <a:r>
              <a:rPr lang="zh-CN" altLang="en-US" sz="2000"/>
              <a:t>分析</a:t>
            </a:r>
            <a:endParaRPr lang="zh-CN" altLang="en-US" sz="2000"/>
          </a:p>
          <a:p>
            <a:pPr marL="342900" indent="-342900">
              <a:lnSpc>
                <a:spcPct val="150000"/>
              </a:lnSpc>
              <a:buFont typeface="Wingdings" panose="05000000000000000000" charset="0"/>
              <a:buChar char="Ø"/>
            </a:pPr>
            <a:r>
              <a:rPr lang="zh-CN" altLang="en-US" sz="2000"/>
              <a:t>遗传关联性研究的</a:t>
            </a:r>
            <a:r>
              <a:rPr lang="en-US" altLang="zh-CN" sz="2000"/>
              <a:t>meta</a:t>
            </a:r>
            <a:r>
              <a:rPr lang="zh-CN" altLang="en-US" sz="2000"/>
              <a:t>分析</a:t>
            </a:r>
            <a:endParaRPr lang="zh-CN" altLang="en-US" sz="2000"/>
          </a:p>
          <a:p>
            <a:pPr marL="342900" indent="-342900">
              <a:lnSpc>
                <a:spcPct val="150000"/>
              </a:lnSpc>
              <a:buFont typeface="Wingdings" panose="05000000000000000000" charset="0"/>
              <a:buChar char="Ø"/>
            </a:pPr>
            <a:r>
              <a:rPr lang="zh-CN" altLang="en-US" sz="2000"/>
              <a:t>连续型变量的</a:t>
            </a:r>
            <a:r>
              <a:rPr lang="en-US" altLang="zh-CN" sz="2000"/>
              <a:t>meta</a:t>
            </a:r>
            <a:r>
              <a:rPr lang="zh-CN" altLang="en-US" sz="2000"/>
              <a:t>分析</a:t>
            </a:r>
            <a:endParaRPr lang="zh-CN" altLang="en-US" sz="2000"/>
          </a:p>
          <a:p>
            <a:pPr marL="342900" indent="-342900">
              <a:lnSpc>
                <a:spcPct val="150000"/>
              </a:lnSpc>
              <a:buFont typeface="Wingdings" panose="05000000000000000000" charset="0"/>
              <a:buChar char="Ø"/>
            </a:pPr>
            <a:r>
              <a:rPr lang="zh-CN" altLang="en-US" sz="2000"/>
              <a:t>生存资料的</a:t>
            </a:r>
            <a:r>
              <a:rPr lang="en-US" altLang="zh-CN" sz="2000"/>
              <a:t>meta</a:t>
            </a:r>
            <a:r>
              <a:rPr lang="zh-CN" altLang="en-US" sz="2000"/>
              <a:t>分析</a:t>
            </a:r>
            <a:endParaRPr lang="zh-CN" altLang="en-US" sz="2000"/>
          </a:p>
          <a:p>
            <a:pPr marL="342900" indent="-342900">
              <a:lnSpc>
                <a:spcPct val="150000"/>
              </a:lnSpc>
              <a:buFont typeface="Wingdings" panose="05000000000000000000" charset="0"/>
              <a:buChar char="Ø"/>
            </a:pPr>
            <a:r>
              <a:rPr lang="zh-CN" altLang="en-US" sz="2000"/>
              <a:t>累积</a:t>
            </a:r>
            <a:r>
              <a:rPr lang="en-US" altLang="zh-CN" sz="2000"/>
              <a:t>meta</a:t>
            </a:r>
            <a:r>
              <a:rPr lang="zh-CN" altLang="en-US" sz="2000"/>
              <a:t>分析</a:t>
            </a:r>
            <a:endParaRPr lang="zh-CN" altLang="en-US" sz="2000"/>
          </a:p>
          <a:p>
            <a:pPr marL="342900" indent="-342900">
              <a:lnSpc>
                <a:spcPct val="150000"/>
              </a:lnSpc>
              <a:buFont typeface="Wingdings" panose="05000000000000000000" charset="0"/>
              <a:buChar char="Ø"/>
            </a:pPr>
            <a:r>
              <a:rPr lang="zh-CN" altLang="en-US" sz="2000"/>
              <a:t>序贯</a:t>
            </a:r>
            <a:r>
              <a:rPr lang="en-US" altLang="zh-CN" sz="2000"/>
              <a:t>meta</a:t>
            </a:r>
            <a:r>
              <a:rPr lang="zh-CN" altLang="en-US" sz="2000"/>
              <a:t>分析</a:t>
            </a:r>
            <a:endParaRPr lang="zh-CN" altLang="en-US" sz="2000"/>
          </a:p>
          <a:p>
            <a:pPr marL="342900" indent="-342900">
              <a:lnSpc>
                <a:spcPct val="150000"/>
              </a:lnSpc>
              <a:buFont typeface="Wingdings" panose="05000000000000000000" charset="0"/>
              <a:buChar char="Ø"/>
            </a:pPr>
            <a:r>
              <a:rPr lang="zh-CN" altLang="en-US" sz="2000"/>
              <a:t>间接比较及网状</a:t>
            </a:r>
            <a:r>
              <a:rPr lang="en-US" altLang="zh-CN" sz="2000"/>
              <a:t>meta</a:t>
            </a:r>
            <a:r>
              <a:rPr lang="zh-CN" altLang="en-US" sz="2000"/>
              <a:t>分析</a:t>
            </a:r>
            <a:endParaRPr lang="zh-CN" altLang="en-US" sz="2000"/>
          </a:p>
          <a:p>
            <a:pPr marL="342900" indent="-342900">
              <a:lnSpc>
                <a:spcPct val="150000"/>
              </a:lnSpc>
              <a:buFont typeface="Wingdings" panose="05000000000000000000" charset="0"/>
              <a:buChar char="Ø"/>
            </a:pPr>
            <a:r>
              <a:rPr lang="zh-CN" altLang="en-US" sz="2000"/>
              <a:t>诊断性资料的</a:t>
            </a:r>
            <a:r>
              <a:rPr lang="en-US" altLang="zh-CN" sz="2000"/>
              <a:t>meta</a:t>
            </a:r>
            <a:r>
              <a:rPr lang="zh-CN" altLang="en-US" sz="2000"/>
              <a:t>分析</a:t>
            </a:r>
            <a:endParaRPr lang="zh-CN" altLang="en-US" sz="2000"/>
          </a:p>
          <a:p>
            <a:pPr marL="342900" indent="-342900">
              <a:lnSpc>
                <a:spcPct val="150000"/>
              </a:lnSpc>
              <a:buFont typeface="Wingdings" panose="05000000000000000000" charset="0"/>
              <a:buChar char="Ø"/>
            </a:pPr>
            <a:r>
              <a:rPr lang="zh-CN" altLang="en-US" sz="2000"/>
              <a:t>剂量</a:t>
            </a:r>
            <a:r>
              <a:rPr lang="en-US" altLang="zh-CN" sz="2000"/>
              <a:t>-</a:t>
            </a:r>
            <a:r>
              <a:rPr lang="zh-CN" altLang="en-US" sz="2000"/>
              <a:t>反应关系研究的</a:t>
            </a:r>
            <a:r>
              <a:rPr lang="en-US" altLang="zh-CN" sz="2000"/>
              <a:t>meta</a:t>
            </a:r>
            <a:r>
              <a:rPr lang="zh-CN" altLang="en-US" sz="2000"/>
              <a:t>分析</a:t>
            </a:r>
            <a:endParaRPr lang="zh-CN" altLang="en-US" sz="2000"/>
          </a:p>
          <a:p>
            <a:pPr marL="342900" indent="-342900">
              <a:lnSpc>
                <a:spcPct val="150000"/>
              </a:lnSpc>
              <a:buFont typeface="Wingdings" panose="05000000000000000000" charset="0"/>
              <a:buChar char="Ø"/>
            </a:pPr>
            <a:r>
              <a:rPr lang="zh-CN" altLang="en-US" sz="2000"/>
              <a:t>单组变量及有序变量的</a:t>
            </a:r>
            <a:r>
              <a:rPr lang="en-US" altLang="zh-CN" sz="2000"/>
              <a:t>meta</a:t>
            </a:r>
            <a:r>
              <a:rPr lang="zh-CN" altLang="en-US" sz="2000"/>
              <a:t>分析</a:t>
            </a:r>
            <a:endParaRPr lang="zh-CN" altLang="en-US" sz="2000"/>
          </a:p>
          <a:p>
            <a:pPr>
              <a:lnSpc>
                <a:spcPct val="150000"/>
              </a:lnSpc>
            </a:pPr>
            <a:endParaRPr lang="zh-CN" altLang="en-US" sz="2000"/>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39750" y="476250"/>
            <a:ext cx="5233670" cy="460375"/>
          </a:xfrm>
          <a:prstGeom prst="rect">
            <a:avLst/>
          </a:prstGeom>
          <a:noFill/>
        </p:spPr>
        <p:txBody>
          <a:bodyPr wrap="square" rtlCol="0">
            <a:spAutoFit/>
          </a:bodyPr>
          <a:p>
            <a:r>
              <a:rPr lang="zh-CN" altLang="en-US" sz="2400"/>
              <a:t>六、系统评价与</a:t>
            </a:r>
            <a:r>
              <a:rPr lang="en-US" altLang="zh-CN" sz="2400"/>
              <a:t>meta</a:t>
            </a:r>
            <a:r>
              <a:rPr lang="zh-CN" altLang="en-US" sz="2400"/>
              <a:t>分析的特别主题</a:t>
            </a:r>
            <a:endParaRPr lang="zh-CN" altLang="en-US" sz="2400"/>
          </a:p>
        </p:txBody>
      </p:sp>
      <p:sp>
        <p:nvSpPr>
          <p:cNvPr id="5" name="文本框 4"/>
          <p:cNvSpPr txBox="1"/>
          <p:nvPr/>
        </p:nvSpPr>
        <p:spPr>
          <a:xfrm>
            <a:off x="755650" y="1196340"/>
            <a:ext cx="5538470" cy="3415030"/>
          </a:xfrm>
          <a:prstGeom prst="rect">
            <a:avLst/>
          </a:prstGeom>
          <a:noFill/>
        </p:spPr>
        <p:txBody>
          <a:bodyPr wrap="square" rtlCol="0">
            <a:spAutoFit/>
          </a:bodyPr>
          <a:p>
            <a:pPr marL="285750" indent="-285750">
              <a:lnSpc>
                <a:spcPct val="200000"/>
              </a:lnSpc>
              <a:buFont typeface="Wingdings" panose="05000000000000000000" charset="0"/>
              <a:buChar char="Ø"/>
            </a:pPr>
            <a:r>
              <a:rPr lang="zh-CN" altLang="en-US"/>
              <a:t>不良反应的系统评价</a:t>
            </a:r>
            <a:endParaRPr lang="zh-CN" altLang="en-US"/>
          </a:p>
          <a:p>
            <a:pPr marL="285750" indent="-285750">
              <a:lnSpc>
                <a:spcPct val="200000"/>
              </a:lnSpc>
              <a:buFont typeface="Wingdings" panose="05000000000000000000" charset="0"/>
              <a:buChar char="Ø"/>
            </a:pPr>
            <a:r>
              <a:rPr lang="zh-CN" altLang="en-US"/>
              <a:t>经济学证据整合</a:t>
            </a:r>
            <a:endParaRPr lang="zh-CN" altLang="en-US"/>
          </a:p>
          <a:p>
            <a:pPr marL="285750" indent="-285750">
              <a:lnSpc>
                <a:spcPct val="200000"/>
              </a:lnSpc>
              <a:buFont typeface="Wingdings" panose="05000000000000000000" charset="0"/>
              <a:buChar char="Ø"/>
            </a:pPr>
            <a:r>
              <a:rPr lang="zh-CN" altLang="en-US"/>
              <a:t>患者报告的结局</a:t>
            </a:r>
            <a:endParaRPr lang="zh-CN" altLang="en-US"/>
          </a:p>
          <a:p>
            <a:pPr marL="285750" indent="-285750">
              <a:lnSpc>
                <a:spcPct val="200000"/>
              </a:lnSpc>
              <a:buFont typeface="Wingdings" panose="05000000000000000000" charset="0"/>
              <a:buChar char="Ø"/>
            </a:pPr>
            <a:r>
              <a:rPr lang="zh-CN" altLang="en-US"/>
              <a:t>个体患者系统评价</a:t>
            </a:r>
            <a:endParaRPr lang="zh-CN" altLang="en-US"/>
          </a:p>
          <a:p>
            <a:pPr marL="285750" indent="-285750">
              <a:lnSpc>
                <a:spcPct val="200000"/>
              </a:lnSpc>
              <a:buFont typeface="Wingdings" panose="05000000000000000000" charset="0"/>
              <a:buChar char="Ø"/>
            </a:pPr>
            <a:r>
              <a:rPr lang="zh-CN" altLang="en-US"/>
              <a:t>前瞻性</a:t>
            </a:r>
            <a:r>
              <a:rPr lang="en-US" altLang="zh-CN"/>
              <a:t>meta</a:t>
            </a:r>
            <a:r>
              <a:rPr lang="zh-CN" altLang="en-US"/>
              <a:t>分析</a:t>
            </a:r>
            <a:endParaRPr lang="zh-CN" altLang="en-US"/>
          </a:p>
          <a:p>
            <a:pPr marL="285750" indent="-285750">
              <a:lnSpc>
                <a:spcPct val="200000"/>
              </a:lnSpc>
              <a:buFont typeface="Wingdings" panose="05000000000000000000" charset="0"/>
              <a:buChar char="Ø"/>
            </a:pPr>
            <a:r>
              <a:rPr lang="zh-CN" altLang="en-US"/>
              <a:t>动物实验系统评价</a:t>
            </a:r>
            <a:endParaRPr lang="zh-CN" altLang="en-US"/>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95605" y="404495"/>
            <a:ext cx="4396740" cy="460375"/>
          </a:xfrm>
          <a:prstGeom prst="rect">
            <a:avLst/>
          </a:prstGeom>
          <a:noFill/>
        </p:spPr>
        <p:txBody>
          <a:bodyPr wrap="square" rtlCol="0">
            <a:spAutoFit/>
          </a:bodyPr>
          <a:p>
            <a:r>
              <a:rPr lang="zh-CN" altLang="en-US" sz="2400"/>
              <a:t>七、方法学质量评价工具</a:t>
            </a:r>
            <a:endParaRPr lang="zh-CN" altLang="en-US" sz="2400"/>
          </a:p>
        </p:txBody>
      </p:sp>
      <p:sp>
        <p:nvSpPr>
          <p:cNvPr id="5" name="文本框 4"/>
          <p:cNvSpPr txBox="1"/>
          <p:nvPr/>
        </p:nvSpPr>
        <p:spPr>
          <a:xfrm>
            <a:off x="815340" y="1236980"/>
            <a:ext cx="7887335" cy="5077460"/>
          </a:xfrm>
          <a:prstGeom prst="rect">
            <a:avLst/>
          </a:prstGeom>
          <a:noFill/>
        </p:spPr>
        <p:txBody>
          <a:bodyPr wrap="square" rtlCol="0">
            <a:spAutoFit/>
          </a:bodyPr>
          <a:p>
            <a:pPr marL="285750" indent="-285750">
              <a:lnSpc>
                <a:spcPct val="150000"/>
              </a:lnSpc>
              <a:buFont typeface="Wingdings" panose="05000000000000000000" charset="0"/>
              <a:buChar char="Ø"/>
            </a:pPr>
            <a:r>
              <a:rPr lang="en-US" altLang="zh-CN"/>
              <a:t>Cochrane</a:t>
            </a:r>
            <a:r>
              <a:rPr lang="zh-CN" altLang="en-US"/>
              <a:t>风险偏倚评估工具进行评价：</a:t>
            </a:r>
            <a:r>
              <a:rPr lang="en-US" altLang="zh-CN"/>
              <a:t>RCT</a:t>
            </a:r>
            <a:endParaRPr lang="en-US" altLang="zh-CN"/>
          </a:p>
          <a:p>
            <a:pPr marL="285750" indent="-285750">
              <a:lnSpc>
                <a:spcPct val="150000"/>
              </a:lnSpc>
              <a:buFont typeface="Wingdings" panose="05000000000000000000" charset="0"/>
              <a:buChar char="Ø"/>
            </a:pPr>
            <a:r>
              <a:rPr lang="en-US" altLang="zh-CN"/>
              <a:t>ROBINS-I (Risk of bias in non-randomised studies-of interventions)</a:t>
            </a:r>
            <a:r>
              <a:rPr lang="zh-CN" altLang="en-US"/>
              <a:t>工具评价：非随机干预性试验</a:t>
            </a:r>
            <a:endParaRPr lang="zh-CN" altLang="en-US"/>
          </a:p>
          <a:p>
            <a:pPr marL="285750" indent="-285750">
              <a:lnSpc>
                <a:spcPct val="150000"/>
              </a:lnSpc>
              <a:buFont typeface="Wingdings" panose="05000000000000000000" charset="0"/>
              <a:buChar char="Ø"/>
            </a:pPr>
            <a:r>
              <a:rPr lang="zh-CN" altLang="en-US" b="1">
                <a:solidFill>
                  <a:srgbClr val="0070C0"/>
                </a:solidFill>
              </a:rPr>
              <a:t>纽卡斯尔</a:t>
            </a:r>
            <a:r>
              <a:rPr lang="en-US" altLang="zh-CN" b="1">
                <a:solidFill>
                  <a:srgbClr val="0070C0"/>
                </a:solidFill>
              </a:rPr>
              <a:t>-</a:t>
            </a:r>
            <a:r>
              <a:rPr lang="zh-CN" altLang="en-US" b="1">
                <a:solidFill>
                  <a:srgbClr val="0070C0"/>
                </a:solidFill>
              </a:rPr>
              <a:t>渥太华量表评价：队列研究和病理对照研究</a:t>
            </a:r>
            <a:endParaRPr lang="zh-CN" altLang="en-US" b="1">
              <a:solidFill>
                <a:srgbClr val="0070C0"/>
              </a:solidFill>
            </a:endParaRPr>
          </a:p>
          <a:p>
            <a:pPr marL="285750" indent="-285750">
              <a:lnSpc>
                <a:spcPct val="150000"/>
              </a:lnSpc>
              <a:buFont typeface="Wingdings" panose="05000000000000000000" charset="0"/>
              <a:buChar char="Ø"/>
            </a:pPr>
            <a:r>
              <a:rPr lang="zh-CN" altLang="en-US"/>
              <a:t>加拿大卫生经济研究所</a:t>
            </a:r>
            <a:r>
              <a:rPr lang="en-US" altLang="zh-CN"/>
              <a:t>-</a:t>
            </a:r>
            <a:r>
              <a:rPr lang="zh-CN" altLang="en-US"/>
              <a:t>病例系列质量评价工具：病例系列</a:t>
            </a:r>
            <a:endParaRPr lang="zh-CN" altLang="en-US"/>
          </a:p>
          <a:p>
            <a:pPr marL="285750" indent="-285750">
              <a:lnSpc>
                <a:spcPct val="150000"/>
              </a:lnSpc>
              <a:buFont typeface="Wingdings" panose="05000000000000000000" charset="0"/>
              <a:buChar char="Ø"/>
            </a:pPr>
            <a:r>
              <a:rPr lang="en-US" altLang="zh-CN"/>
              <a:t>QUADAS-2(Quality Assessment of Diagnostic Accuracy Studies-2)</a:t>
            </a:r>
            <a:r>
              <a:rPr lang="zh-CN" altLang="en-US"/>
              <a:t>工具：诊断准确性试验</a:t>
            </a:r>
            <a:endParaRPr lang="zh-CN" altLang="en-US"/>
          </a:p>
          <a:p>
            <a:pPr marL="285750" indent="-285750">
              <a:lnSpc>
                <a:spcPct val="150000"/>
              </a:lnSpc>
              <a:buFont typeface="Wingdings" panose="05000000000000000000" charset="0"/>
              <a:buChar char="Ø"/>
            </a:pPr>
            <a:r>
              <a:rPr lang="zh-CN" altLang="en-US"/>
              <a:t>美国卫生保健质量和研究机构（</a:t>
            </a:r>
            <a:r>
              <a:rPr lang="en-US" altLang="zh-CN"/>
              <a:t>AHRQ</a:t>
            </a:r>
            <a:r>
              <a:rPr lang="zh-CN" altLang="en-US"/>
              <a:t>，</a:t>
            </a:r>
            <a:r>
              <a:rPr lang="en-US" altLang="zh-CN">
                <a:sym typeface="+mn-ea"/>
              </a:rPr>
              <a:t>Agency for Healthcare Research and Quality</a:t>
            </a:r>
            <a:r>
              <a:rPr lang="zh-CN" altLang="en-US"/>
              <a:t>）推荐标准：横断面研究</a:t>
            </a:r>
            <a:endParaRPr lang="zh-CN" altLang="en-US"/>
          </a:p>
          <a:p>
            <a:pPr marL="285750" indent="-285750">
              <a:lnSpc>
                <a:spcPct val="150000"/>
              </a:lnSpc>
              <a:buFont typeface="Wingdings" panose="05000000000000000000" charset="0"/>
              <a:buChar char="Ø"/>
            </a:pPr>
            <a:r>
              <a:rPr lang="en-US" altLang="zh-CN"/>
              <a:t>SYRCLE</a:t>
            </a:r>
            <a:r>
              <a:rPr lang="zh-CN" altLang="en-US"/>
              <a:t>动物风险评估工具（</a:t>
            </a:r>
            <a:r>
              <a:rPr lang="en-US" altLang="zh-CN"/>
              <a:t>SYRCLE`s risk of bias tool for animal studies</a:t>
            </a:r>
            <a:r>
              <a:rPr lang="zh-CN" altLang="en-US"/>
              <a:t>）评价：动物实验。</a:t>
            </a:r>
            <a:endParaRPr lang="en-US" altLang="zh-CN"/>
          </a:p>
          <a:p>
            <a:pPr>
              <a:lnSpc>
                <a:spcPct val="150000"/>
              </a:lnSpc>
            </a:pPr>
            <a:endParaRPr lang="en-US" altLang="zh-CN"/>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09" name="标题 1"/>
          <p:cNvSpPr>
            <a:spLocks noGrp="1"/>
          </p:cNvSpPr>
          <p:nvPr>
            <p:ph type="title" hasCustomPrompt="1"/>
            <p:custDataLst>
              <p:tags r:id="rId1"/>
            </p:custDataLst>
          </p:nvPr>
        </p:nvSpPr>
        <p:spPr>
          <a:xfrm>
            <a:off x="990600" y="2578100"/>
            <a:ext cx="4989513" cy="1204913"/>
          </a:xfrm>
        </p:spPr>
        <p:txBody>
          <a:bodyPr lIns="91440" tIns="45720" rIns="91440" bIns="0" anchor="b" anchorCtr="0"/>
          <a:p>
            <a:pPr indent="0" defTabSz="914400">
              <a:buNone/>
            </a:pPr>
            <a:r>
              <a:rPr lang="en-US" altLang="zh-CN" kern="1200" normalizeH="0" baseline="0">
                <a:latin typeface="Arial" panose="020B0604020202020204" pitchFamily="34" charset="0"/>
                <a:ea typeface="微软雅黑" panose="020B0503020204020204" charset="-122"/>
                <a:cs typeface="+mj-cs"/>
                <a:sym typeface="微软雅黑" panose="020B0503020204020204" charset="-122"/>
              </a:rPr>
              <a:t>THANKS</a:t>
            </a:r>
            <a:endParaRPr lang="en-US" altLang="zh-CN" kern="1200" normalizeH="0" baseline="0">
              <a:latin typeface="Arial" panose="020B0604020202020204" pitchFamily="34" charset="0"/>
              <a:ea typeface="微软雅黑" panose="020B0503020204020204" charset="-122"/>
              <a:cs typeface="+mj-cs"/>
              <a:sym typeface="微软雅黑" panose="020B0503020204020204" charset="-122"/>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7"/>
  <p:tag name="KSO_WM_UNIT_LAYERLEVEL" val="1"/>
  <p:tag name="KSO_WM_TAG_VERSION" val="1.0"/>
  <p:tag name="KSO_WM_BEAUTIFY_FLAG" val="#wm#"/>
  <p:tag name="KSO_WM_UNIT_TYPE" val="y"/>
  <p:tag name="KSO_WM_UNIT_INDEX" val="7"/>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4"/>
  <p:tag name="KSO_WM_UNIT_LAYERLEVEL" val="1"/>
  <p:tag name="KSO_WM_TAG_VERSION" val="1.0"/>
  <p:tag name="KSO_WM_BEAUTIFY_FLAG" val="#wm#"/>
  <p:tag name="KSO_WM_UNIT_TYPE" val="y"/>
  <p:tag name="KSO_WM_UNIT_INDEX" val="4"/>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5"/>
  <p:tag name="KSO_WM_UNIT_LAYERLEVEL" val="1"/>
  <p:tag name="KSO_WM_TAG_VERSION" val="1.0"/>
  <p:tag name="KSO_WM_BEAUTIFY_FLAG" val="#wm#"/>
  <p:tag name="KSO_WM_UNIT_TYPE" val="y"/>
  <p:tag name="KSO_WM_UNIT_INDEX" val="5"/>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6"/>
  <p:tag name="KSO_WM_UNIT_LAYERLEVEL" val="1"/>
  <p:tag name="KSO_WM_TAG_VERSION" val="1.0"/>
  <p:tag name="KSO_WM_BEAUTIFY_FLAG" val="#wm#"/>
  <p:tag name="KSO_WM_UNIT_TYPE" val="y"/>
  <p:tag name="KSO_WM_UNIT_INDEX" val="6"/>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UNIT_BK_DARK_LIGHT" val="2"/>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5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5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6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6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6915"/>
  <p:tag name="KSO_WM_TEMPLATE_MASTER_THUMB_INDEX" val="12"/>
  <p:tag name="KSO_WM_TEMPLATE_THUMBS_INDEX" val="1、4、7、8、10、11、12、13、15"/>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7"/>
  <p:tag name="KSO_WM_UNIT_LAYERLEVEL" val="1"/>
  <p:tag name="KSO_WM_TAG_VERSION" val="1.0"/>
  <p:tag name="KSO_WM_BEAUTIFY_FLAG" val="#wm#"/>
  <p:tag name="KSO_WM_UNIT_TYPE" val="y"/>
  <p:tag name="KSO_WM_UNIT_INDEX" val="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4"/>
  <p:tag name="KSO_WM_UNIT_LAYERLEVEL" val="1"/>
  <p:tag name="KSO_WM_TAG_VERSION" val="1.0"/>
  <p:tag name="KSO_WM_BEAUTIFY_FLAG" val="#wm#"/>
  <p:tag name="KSO_WM_UNIT_TYPE" val="y"/>
  <p:tag name="KSO_WM_UNIT_INDEX" val="4"/>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5"/>
  <p:tag name="KSO_WM_UNIT_LAYERLEVEL" val="1"/>
  <p:tag name="KSO_WM_TAG_VERSION" val="1.0"/>
  <p:tag name="KSO_WM_BEAUTIFY_FLAG" val="#wm#"/>
  <p:tag name="KSO_WM_UNIT_TYPE" val="y"/>
  <p:tag name="KSO_WM_UNIT_INDEX" val="5"/>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6"/>
  <p:tag name="KSO_WM_UNIT_LAYERLEVEL" val="1"/>
  <p:tag name="KSO_WM_TAG_VERSION" val="1.0"/>
  <p:tag name="KSO_WM_BEAUTIFY_FLAG" val="#wm#"/>
  <p:tag name="KSO_WM_UNIT_TYPE" val="y"/>
  <p:tag name="KSO_WM_UNIT_INDEX" val="6"/>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UNIT_BK_DARK_LIGHT" val="2"/>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14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4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14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5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15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2.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6915"/>
  <p:tag name="KSO_WM_TEMPLATE_MASTER_THUMB_INDEX" val="12"/>
  <p:tag name="KSO_WM_TEMPLATE_THUMBS_INDEX" val="1、4、7、8、10、11、12、13、15"/>
</p:tagLst>
</file>

<file path=ppt/tags/tag173.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06915_1*a*1"/>
  <p:tag name="KSO_WM_TEMPLATE_CATEGORY" val="custom"/>
  <p:tag name="KSO_WM_TEMPLATE_INDEX" val="20206915"/>
  <p:tag name="KSO_WM_UNIT_LAYERLEVEL" val="1"/>
  <p:tag name="KSO_WM_TAG_VERSION" val="1.0"/>
  <p:tag name="KSO_WM_BEAUTIFY_FLAG" val="#wm#"/>
  <p:tag name="KSO_WM_UNIT_PRESET_TEXT" val="空白演示经典风格"/>
</p:tagLst>
</file>

<file path=ppt/tags/tag174.xml><?xml version="1.0" encoding="utf-8"?>
<p:tagLst xmlns:p="http://schemas.openxmlformats.org/presentationml/2006/main">
  <p:tag name="KSO_WM_SLIDE_ID" val="custom20206915_1"/>
  <p:tag name="KSO_WM_TEMPLATE_SUBCATEGORY" val="0"/>
  <p:tag name="KSO_WM_TEMPLATE_MASTER_TYPE" val="1"/>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06915"/>
  <p:tag name="KSO_WM_SLIDE_LAYOUT" val="a_b_f"/>
  <p:tag name="KSO_WM_SLIDE_LAYOUT_CNT" val="1_1_1"/>
  <p:tag name="KSO_WM_TEMPLATE_MASTER_THUMB_INDEX" val="12"/>
  <p:tag name="KSO_WM_TEMPLATE_THUMBS_INDEX" val="1、4、7、8、10、11、12、13、15"/>
</p:tagLst>
</file>

<file path=ppt/tags/tag175.xml><?xml version="1.0" encoding="utf-8"?>
<p:tagLst xmlns:p="http://schemas.openxmlformats.org/presentationml/2006/main">
  <p:tag name="KSO_WM_BEAUTIFY_FLAG" val="#wm#"/>
  <p:tag name="KSO_WM_TEMPLATE_CATEGORY" val="custom"/>
  <p:tag name="KSO_WM_TEMPLATE_INDEX" val="20206915"/>
</p:tagLst>
</file>

<file path=ppt/tags/tag176.xml><?xml version="1.0" encoding="utf-8"?>
<p:tagLst xmlns:p="http://schemas.openxmlformats.org/presentationml/2006/main">
  <p:tag name="KSO_WM_BEAUTIFY_FLAG" val="#wm#"/>
  <p:tag name="KSO_WM_TEMPLATE_CATEGORY" val="custom"/>
  <p:tag name="KSO_WM_TEMPLATE_INDEX" val="20206915"/>
</p:tagLst>
</file>

<file path=ppt/tags/tag177.xml><?xml version="1.0" encoding="utf-8"?>
<p:tagLst xmlns:p="http://schemas.openxmlformats.org/presentationml/2006/main">
  <p:tag name="KSO_WM_BEAUTIFY_FLAG" val="#wm#"/>
  <p:tag name="KSO_WM_TEMPLATE_CATEGORY" val="custom"/>
  <p:tag name="KSO_WM_TEMPLATE_INDEX" val="20206915"/>
</p:tagLst>
</file>

<file path=ppt/tags/tag178.xml><?xml version="1.0" encoding="utf-8"?>
<p:tagLst xmlns:p="http://schemas.openxmlformats.org/presentationml/2006/main">
  <p:tag name="KSO_WM_BEAUTIFY_FLAG" val="#wm#"/>
  <p:tag name="KSO_WM_TEMPLATE_CATEGORY" val="custom"/>
  <p:tag name="KSO_WM_TEMPLATE_INDEX" val="20206915"/>
</p:tagLst>
</file>

<file path=ppt/tags/tag179.xml><?xml version="1.0" encoding="utf-8"?>
<p:tagLst xmlns:p="http://schemas.openxmlformats.org/presentationml/2006/main">
  <p:tag name="KSO_WM_BEAUTIFY_FLAG" val="#wm#"/>
  <p:tag name="KSO_WM_TEMPLATE_CATEGORY" val="custom"/>
  <p:tag name="KSO_WM_TEMPLATE_INDEX" val="20206915"/>
</p:tagLst>
</file>

<file path=ppt/tags/tag180.xml><?xml version="1.0" encoding="utf-8"?>
<p:tagLst xmlns:p="http://schemas.openxmlformats.org/presentationml/2006/main">
  <p:tag name="KSO_WM_BEAUTIFY_FLAG" val="#wm#"/>
  <p:tag name="KSO_WM_TEMPLATE_CATEGORY" val="custom"/>
  <p:tag name="KSO_WM_TEMPLATE_INDEX" val="20206915"/>
</p:tagLst>
</file>

<file path=ppt/tags/tag181.xml><?xml version="1.0" encoding="utf-8"?>
<p:tagLst xmlns:p="http://schemas.openxmlformats.org/presentationml/2006/main">
  <p:tag name="KSO_WM_BEAUTIFY_FLAG" val="#wm#"/>
  <p:tag name="KSO_WM_TEMPLATE_CATEGORY" val="custom"/>
  <p:tag name="KSO_WM_TEMPLATE_INDEX" val="20206915"/>
</p:tagLst>
</file>

<file path=ppt/tags/tag182.xml><?xml version="1.0" encoding="utf-8"?>
<p:tagLst xmlns:p="http://schemas.openxmlformats.org/presentationml/2006/main">
  <p:tag name="KSO_WM_BEAUTIFY_FLAG" val="#wm#"/>
  <p:tag name="KSO_WM_TEMPLATE_CATEGORY" val="custom"/>
  <p:tag name="KSO_WM_TEMPLATE_INDEX" val="20206915"/>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15*a*1"/>
  <p:tag name="KSO_WM_TEMPLATE_CATEGORY" val="custom"/>
  <p:tag name="KSO_WM_TEMPLATE_INDEX" val="2020691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S"/>
</p:tagLst>
</file>

<file path=ppt/tags/tag184.xml><?xml version="1.0" encoding="utf-8"?>
<p:tagLst xmlns:p="http://schemas.openxmlformats.org/presentationml/2006/main">
  <p:tag name="KSO_WM_SLIDE_ID" val="custom20206915_15"/>
  <p:tag name="KSO_WM_TEMPLATE_SUBCATEGORY" val="0"/>
  <p:tag name="KSO_WM_TEMPLATE_MASTER_TYPE" val="1"/>
  <p:tag name="KSO_WM_TEMPLATE_COLOR_TYPE" val="1"/>
  <p:tag name="KSO_WM_SLIDE_ITEM_CNT" val="0"/>
  <p:tag name="KSO_WM_SLIDE_INDEX" val="15"/>
  <p:tag name="KSO_WM_TAG_VERSION" val="1.0"/>
  <p:tag name="KSO_WM_BEAUTIFY_FLAG" val="#wm#"/>
  <p:tag name="KSO_WM_TEMPLATE_CATEGORY" val="custom"/>
  <p:tag name="KSO_WM_TEMPLATE_INDEX" val="20206915"/>
  <p:tag name="KSO_WM_SLIDE_TYPE" val="endPage"/>
  <p:tag name="KSO_WM_SLIDE_SUBTYPE" val="pureTxt"/>
  <p:tag name="KSO_WM_SLIDE_LAYOUT" val="a"/>
  <p:tag name="KSO_WM_SLIDE_LAYOUT_CNT" val="1"/>
</p:tagLst>
</file>

<file path=ppt/tags/tag185.xml><?xml version="1.0" encoding="utf-8"?>
<p:tagLst xmlns:p="http://schemas.openxmlformats.org/presentationml/2006/main">
  <p:tag name="COMMONDATA" val="eyJoZGlkIjoiOWNiNDVlMWM2MGM3MjVjOTI2ZWQxNzA3ODc2NTU0MDMifQ=="/>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SM 预置配色-浅色">
      <a:dk1>
        <a:srgbClr val="000000"/>
      </a:dk1>
      <a:lt1>
        <a:srgbClr val="FFFFFF"/>
      </a:lt1>
      <a:dk2>
        <a:srgbClr val="F5F5F8"/>
      </a:dk2>
      <a:lt2>
        <a:srgbClr val="FFFFFF"/>
      </a:lt2>
      <a:accent1>
        <a:srgbClr val="577CCE"/>
      </a:accent1>
      <a:accent2>
        <a:srgbClr val="5999AF"/>
      </a:accent2>
      <a:accent3>
        <a:srgbClr val="5BA080"/>
      </a:accent3>
      <a:accent4>
        <a:srgbClr val="8BAA69"/>
      </a:accent4>
      <a:accent5>
        <a:srgbClr val="D6B250"/>
      </a:accent5>
      <a:accent6>
        <a:srgbClr val="E79647"/>
      </a:accent6>
      <a:hlink>
        <a:srgbClr val="0000FF"/>
      </a:hlink>
      <a:folHlink>
        <a:srgbClr val="FF00FF"/>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主题​​">
  <a:themeElements>
    <a:clrScheme name="SM 预置配色-浅色">
      <a:dk1>
        <a:srgbClr val="000000"/>
      </a:dk1>
      <a:lt1>
        <a:srgbClr val="FFFFFF"/>
      </a:lt1>
      <a:dk2>
        <a:srgbClr val="F5F5F8"/>
      </a:dk2>
      <a:lt2>
        <a:srgbClr val="FFFFFF"/>
      </a:lt2>
      <a:accent1>
        <a:srgbClr val="577CCE"/>
      </a:accent1>
      <a:accent2>
        <a:srgbClr val="5999AF"/>
      </a:accent2>
      <a:accent3>
        <a:srgbClr val="5BA080"/>
      </a:accent3>
      <a:accent4>
        <a:srgbClr val="8BAA69"/>
      </a:accent4>
      <a:accent5>
        <a:srgbClr val="D6B250"/>
      </a:accent5>
      <a:accent6>
        <a:srgbClr val="E79647"/>
      </a:accent6>
      <a:hlink>
        <a:srgbClr val="0000FF"/>
      </a:hlink>
      <a:folHlink>
        <a:srgbClr val="FF00FF"/>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1306</Words>
  <Application>WPS 演示</Application>
  <PresentationFormat/>
  <Paragraphs>92</Paragraphs>
  <Slides>10</Slides>
  <Notes>0</Notes>
  <HiddenSlides>0</HiddenSlides>
  <MMClips>0</MMClips>
  <ScaleCrop>false</ScaleCrop>
  <HeadingPairs>
    <vt:vector size="6" baseType="variant">
      <vt:variant>
        <vt:lpstr>已用的字体</vt:lpstr>
      </vt:variant>
      <vt:variant>
        <vt:i4>8</vt:i4>
      </vt:variant>
      <vt:variant>
        <vt:lpstr>主题</vt:lpstr>
      </vt:variant>
      <vt:variant>
        <vt:i4>3</vt:i4>
      </vt:variant>
      <vt:variant>
        <vt:lpstr>幻灯片标题</vt:lpstr>
      </vt:variant>
      <vt:variant>
        <vt:i4>10</vt:i4>
      </vt:variant>
    </vt:vector>
  </HeadingPairs>
  <TitlesOfParts>
    <vt:vector size="21" baseType="lpstr">
      <vt:lpstr>Arial</vt:lpstr>
      <vt:lpstr>宋体</vt:lpstr>
      <vt:lpstr>Wingdings</vt:lpstr>
      <vt:lpstr>微软雅黑</vt:lpstr>
      <vt:lpstr>Times New Roman</vt:lpstr>
      <vt:lpstr>Wingdings</vt:lpstr>
      <vt:lpstr>Arial Unicode MS</vt:lpstr>
      <vt:lpstr>Calibri</vt:lpstr>
      <vt:lpstr>默认设计模板</vt:lpstr>
      <vt:lpstr>2_Office 主题​​</vt:lpstr>
      <vt:lpstr>4_Office 主题​​</vt:lpstr>
      <vt:lpstr>免疫共沉淀技术原理与应用的探讨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肿瘤与线粒体途径凋亡的探讨</dc:title>
  <dc:creator>Administrator</dc:creator>
  <cp:lastModifiedBy>Mr.Y</cp:lastModifiedBy>
  <cp:revision>142</cp:revision>
  <dcterms:created xsi:type="dcterms:W3CDTF">2021-08-23T08:11:00Z</dcterms:created>
  <dcterms:modified xsi:type="dcterms:W3CDTF">2022-04-28T06:26:55Z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2052-11.1.0.11636</vt:lpwstr>
  </property>
  <property fmtid="{D5CDD505-2E9C-101B-9397-08002B2CF9AE}" pid="3" name="ICV">
    <vt:lpwstr>023985EF249A4A58AD206A3EC683C87E</vt:lpwstr>
  </property>
  <property fmtid="{D5CDD505-2E9C-101B-9397-08002B2CF9AE}" pid="4" name="commondata">
    <vt:lpwstr>eyJoZGlkIjoiZDBmOWMxMWIxMjQwNjkxYmZiOTQ1YjEyODNiNjU0YjkifQ==</vt:lpwstr>
  </property>
</Properties>
</file>