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 id="2147483679" r:id="rId4"/>
  </p:sldMasterIdLst>
  <p:notesMasterIdLst>
    <p:notesMasterId r:id="rId13"/>
  </p:notesMasterIdLst>
  <p:sldIdLst>
    <p:sldId id="270" r:id="rId5"/>
    <p:sldId id="282" r:id="rId6"/>
    <p:sldId id="283" r:id="rId7"/>
    <p:sldId id="304" r:id="rId8"/>
    <p:sldId id="299" r:id="rId9"/>
    <p:sldId id="305" r:id="rId10"/>
    <p:sldId id="312" r:id="rId11"/>
    <p:sldId id="276" r:id="rId12"/>
  </p:sldIdLst>
  <p:sldSz cx="9144000" cy="6858000" type="screen4x3"/>
  <p:notesSz cx="6858000" cy="9144000"/>
  <p:custDataLst>
    <p:tags r:id="rId17"/>
  </p:custDataLst>
  <p:defaultTex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6CE5F"/>
    <a:srgbClr val="E937D2"/>
    <a:srgbClr val="943C97"/>
    <a:srgbClr val="0BCAF3"/>
    <a:srgbClr val="070CF7"/>
    <a:srgbClr val="9D136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howGuides="1">
      <p:cViewPr varScale="1">
        <p:scale>
          <a:sx n="69" d="100"/>
          <a:sy n="69" d="100"/>
        </p:scale>
        <p:origin x="-138" y="-102"/>
      </p:cViewPr>
      <p:guideLst>
        <p:guide orient="horz" pos="2165"/>
        <p:guide pos="2861"/>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slide" Target="slides/slide1.xml"/><Relationship Id="rId4" Type="http://schemas.openxmlformats.org/officeDocument/2006/relationships/slideMaster" Target="slideMasters/slideMaster3.xml"/><Relationship Id="rId3" Type="http://schemas.openxmlformats.org/officeDocument/2006/relationships/slideMaster" Target="slideMasters/slideMaster2.xml"/><Relationship Id="rId2" Type="http://schemas.openxmlformats.org/officeDocument/2006/relationships/theme" Target="theme/theme1.xml"/><Relationship Id="rId17" Type="http://schemas.openxmlformats.org/officeDocument/2006/relationships/tags" Target="tags/tag185.xml"/><Relationship Id="rId16" Type="http://schemas.openxmlformats.org/officeDocument/2006/relationships/tableStyles" Target="tableStyles.xml"/><Relationship Id="rId15" Type="http://schemas.openxmlformats.org/officeDocument/2006/relationships/viewProps" Target="viewProps.xml"/><Relationship Id="rId14" Type="http://schemas.openxmlformats.org/officeDocument/2006/relationships/presProps" Target="presProps.xml"/><Relationship Id="rId13" Type="http://schemas.openxmlformats.org/officeDocument/2006/relationships/notesMaster" Target="notesMasters/notesMaster1.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fontAlgn="base"/>
            <a:endParaRPr lang="zh-CN" altLang="en-US" strike="noStrike" noProof="1"/>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fontAlgn="base"/>
            <a:fld id="{D2A48B96-639E-45A3-A0BA-2464DFDB1FAA}"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60420" name="幻灯片图像占位符 3"/>
          <p:cNvSpPr>
            <a:spLocks noGrp="1" noRot="1" noChangeAspect="1"/>
          </p:cNvSpPr>
          <p:nvPr>
            <p:ph type="sldImg"/>
          </p:nvPr>
        </p:nvSpPr>
        <p:spPr>
          <a:xfrm>
            <a:off x="1371600" y="1143000"/>
            <a:ext cx="4114800" cy="3086100"/>
          </a:xfrm>
          <a:prstGeom prst="rect">
            <a:avLst/>
          </a:prstGeom>
          <a:noFill/>
          <a:ln w="12700" cap="flat" cmpd="sng">
            <a:solidFill>
              <a:srgbClr val="000000"/>
            </a:solidFill>
            <a:prstDash val="solid"/>
            <a:round/>
            <a:headEnd type="none" w="med" len="med"/>
            <a:tailEnd type="none" w="med" len="med"/>
          </a:ln>
        </p:spPr>
      </p:sp>
      <p:sp>
        <p:nvSpPr>
          <p:cNvPr id="60421" name="备注占位符 4"/>
          <p:cNvSpPr>
            <a:spLocks noGrp="1"/>
          </p:cNvSpPr>
          <p:nvPr>
            <p:ph type="body" sz="quarter"/>
          </p:nvPr>
        </p:nvSpPr>
        <p:spPr>
          <a:xfrm>
            <a:off x="685800" y="4400550"/>
            <a:ext cx="5486400" cy="3600450"/>
          </a:xfrm>
          <a:prstGeom prst="rect">
            <a:avLst/>
          </a:prstGeom>
          <a:noFill/>
          <a:ln w="9525">
            <a:noFill/>
          </a:ln>
        </p:spPr>
        <p:txBody>
          <a:bodyPr vert="horz" lIns="91440" tIns="45720" rIns="91440" bIns="45720" anchor="t" anchorCtr="0"/>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8"/>
          </a:xfrm>
          <a:prstGeom prst="rect">
            <a:avLst/>
          </a:prstGeom>
        </p:spPr>
        <p:txBody>
          <a:bodyPr vert="horz" lIns="91440" tIns="45720" rIns="91440" bIns="45720" rtlCol="0" anchor="b"/>
          <a:lstStyle>
            <a:lvl1pPr algn="l">
              <a:defRPr sz="1200"/>
            </a:lvl1pPr>
          </a:lstStyle>
          <a:p>
            <a:pPr fontAlgn="base"/>
            <a:endParaRPr lang="zh-CN" altLang="en-US" strike="noStrike" noProof="1"/>
          </a:p>
        </p:txBody>
      </p:sp>
      <p:sp>
        <p:nvSpPr>
          <p:cNvPr id="7" name="灯片编号占位符 6"/>
          <p:cNvSpPr>
            <a:spLocks noGrp="1"/>
          </p:cNvSpPr>
          <p:nvPr>
            <p:ph type="sldNum" sz="quarter" idx="5"/>
          </p:nvPr>
        </p:nvSpPr>
        <p:spPr>
          <a:xfrm>
            <a:off x="3884613" y="8685213"/>
            <a:ext cx="2971800" cy="458788"/>
          </a:xfrm>
          <a:prstGeom prst="rect">
            <a:avLst/>
          </a:prstGeom>
        </p:spPr>
        <p:txBody>
          <a:bodyPr vert="horz" lIns="91440" tIns="45720" rIns="91440" bIns="45720" rtlCol="0" anchor="b"/>
          <a:lstStyle>
            <a:lvl1pPr algn="r">
              <a:defRPr sz="1200"/>
            </a:lvl1pPr>
          </a:lstStyle>
          <a:p>
            <a:pPr fontAlgn="base"/>
            <a:fld id="{A6837353-30EB-4A48-80EB-173D804AEFBD}"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1" Type="http://schemas.openxmlformats.org/officeDocument/2006/relationships/tags" Target="../tags/tag10.xml"/><Relationship Id="rId10" Type="http://schemas.openxmlformats.org/officeDocument/2006/relationships/tags" Target="../tags/tag9.xml"/><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5" Type="http://schemas.openxmlformats.org/officeDocument/2006/relationships/tags" Target="../tags/tag17.xml"/><Relationship Id="rId4" Type="http://schemas.openxmlformats.org/officeDocument/2006/relationships/tags" Target="../tags/tag16.xml"/><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4" Type="http://schemas.openxmlformats.org/officeDocument/2006/relationships/tags" Target="../tags/tag20.xml"/><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4" Type="http://schemas.openxmlformats.org/officeDocument/2006/relationships/tags" Target="../tags/tag23.xml"/><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4" Type="http://schemas.openxmlformats.org/officeDocument/2006/relationships/tags" Target="../tags/tag26.xml"/><Relationship Id="rId3" Type="http://schemas.openxmlformats.org/officeDocument/2006/relationships/tags" Target="../tags/tag25.xml"/><Relationship Id="rId2" Type="http://schemas.openxmlformats.org/officeDocument/2006/relationships/tags" Target="../tags/tag24.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4" Type="http://schemas.openxmlformats.org/officeDocument/2006/relationships/tags" Target="../tags/tag29.xml"/><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4" Type="http://schemas.openxmlformats.org/officeDocument/2006/relationships/tags" Target="../tags/tag35.xml"/><Relationship Id="rId3" Type="http://schemas.openxmlformats.org/officeDocument/2006/relationships/tags" Target="../tags/tag34.xml"/><Relationship Id="rId2" Type="http://schemas.openxmlformats.org/officeDocument/2006/relationships/tags" Target="../tags/tag33.xm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4" Type="http://schemas.openxmlformats.org/officeDocument/2006/relationships/tags" Target="../tags/tag38.xml"/><Relationship Id="rId3" Type="http://schemas.openxmlformats.org/officeDocument/2006/relationships/tags" Target="../tags/tag37.xml"/><Relationship Id="rId2" Type="http://schemas.openxmlformats.org/officeDocument/2006/relationships/tags" Target="../tags/tag36.xm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8" Type="http://schemas.openxmlformats.org/officeDocument/2006/relationships/tags" Target="../tags/tag45.xml"/><Relationship Id="rId7" Type="http://schemas.openxmlformats.org/officeDocument/2006/relationships/tags" Target="../tags/tag44.xml"/><Relationship Id="rId6" Type="http://schemas.openxmlformats.org/officeDocument/2006/relationships/tags" Target="../tags/tag43.xml"/><Relationship Id="rId5" Type="http://schemas.openxmlformats.org/officeDocument/2006/relationships/tags" Target="../tags/tag42.xml"/><Relationship Id="rId4" Type="http://schemas.openxmlformats.org/officeDocument/2006/relationships/tags" Target="../tags/tag41.xml"/><Relationship Id="rId3" Type="http://schemas.openxmlformats.org/officeDocument/2006/relationships/tags" Target="../tags/tag40.xml"/><Relationship Id="rId2" Type="http://schemas.openxmlformats.org/officeDocument/2006/relationships/tags" Target="../tags/tag39.xml"/><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6" Type="http://schemas.openxmlformats.org/officeDocument/2006/relationships/tags" Target="../tags/tag50.xml"/><Relationship Id="rId5" Type="http://schemas.openxmlformats.org/officeDocument/2006/relationships/tags" Target="../tags/tag49.xml"/><Relationship Id="rId4" Type="http://schemas.openxmlformats.org/officeDocument/2006/relationships/tags" Target="../tags/tag48.xml"/><Relationship Id="rId3" Type="http://schemas.openxmlformats.org/officeDocument/2006/relationships/tags" Target="../tags/tag47.xml"/><Relationship Id="rId2" Type="http://schemas.openxmlformats.org/officeDocument/2006/relationships/tags" Target="../tags/tag46.xml"/><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6" Type="http://schemas.openxmlformats.org/officeDocument/2006/relationships/tags" Target="../tags/tag55.xml"/><Relationship Id="rId5" Type="http://schemas.openxmlformats.org/officeDocument/2006/relationships/tags" Target="../tags/tag54.xml"/><Relationship Id="rId4" Type="http://schemas.openxmlformats.org/officeDocument/2006/relationships/tags" Target="../tags/tag53.xml"/><Relationship Id="rId3" Type="http://schemas.openxmlformats.org/officeDocument/2006/relationships/tags" Target="../tags/tag52.xml"/><Relationship Id="rId2" Type="http://schemas.openxmlformats.org/officeDocument/2006/relationships/tags" Target="../tags/tag51.xml"/><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7" Type="http://schemas.openxmlformats.org/officeDocument/2006/relationships/tags" Target="../tags/tag61.xml"/><Relationship Id="rId6" Type="http://schemas.openxmlformats.org/officeDocument/2006/relationships/tags" Target="../tags/tag60.xml"/><Relationship Id="rId5" Type="http://schemas.openxmlformats.org/officeDocument/2006/relationships/tags" Target="../tags/tag59.xml"/><Relationship Id="rId4" Type="http://schemas.openxmlformats.org/officeDocument/2006/relationships/tags" Target="../tags/tag58.xml"/><Relationship Id="rId3" Type="http://schemas.openxmlformats.org/officeDocument/2006/relationships/tags" Target="../tags/tag57.xml"/><Relationship Id="rId2" Type="http://schemas.openxmlformats.org/officeDocument/2006/relationships/tags" Target="../tags/tag56.xml"/><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7" Type="http://schemas.openxmlformats.org/officeDocument/2006/relationships/tags" Target="../tags/tag67.xml"/><Relationship Id="rId6" Type="http://schemas.openxmlformats.org/officeDocument/2006/relationships/tags" Target="../tags/tag66.xml"/><Relationship Id="rId5" Type="http://schemas.openxmlformats.org/officeDocument/2006/relationships/tags" Target="../tags/tag65.xml"/><Relationship Id="rId4" Type="http://schemas.openxmlformats.org/officeDocument/2006/relationships/tags" Target="../tags/tag64.xml"/><Relationship Id="rId3" Type="http://schemas.openxmlformats.org/officeDocument/2006/relationships/tags" Target="../tags/tag63.xml"/><Relationship Id="rId2" Type="http://schemas.openxmlformats.org/officeDocument/2006/relationships/tags" Target="../tags/tag62.xml"/><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6" Type="http://schemas.openxmlformats.org/officeDocument/2006/relationships/tags" Target="../tags/tag72.xml"/><Relationship Id="rId5" Type="http://schemas.openxmlformats.org/officeDocument/2006/relationships/tags" Target="../tags/tag71.xml"/><Relationship Id="rId4" Type="http://schemas.openxmlformats.org/officeDocument/2006/relationships/tags" Target="../tags/tag70.xml"/><Relationship Id="rId3" Type="http://schemas.openxmlformats.org/officeDocument/2006/relationships/tags" Target="../tags/tag69.xml"/><Relationship Id="rId2" Type="http://schemas.openxmlformats.org/officeDocument/2006/relationships/tags" Target="../tags/tag68.xml"/><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5" Type="http://schemas.openxmlformats.org/officeDocument/2006/relationships/tags" Target="../tags/tag76.xml"/><Relationship Id="rId4" Type="http://schemas.openxmlformats.org/officeDocument/2006/relationships/tags" Target="../tags/tag75.xml"/><Relationship Id="rId3" Type="http://schemas.openxmlformats.org/officeDocument/2006/relationships/tags" Target="../tags/tag74.xml"/><Relationship Id="rId2" Type="http://schemas.openxmlformats.org/officeDocument/2006/relationships/tags" Target="../tags/tag73.xml"/><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5" Type="http://schemas.openxmlformats.org/officeDocument/2006/relationships/tags" Target="../tags/tag80.xml"/><Relationship Id="rId4" Type="http://schemas.openxmlformats.org/officeDocument/2006/relationships/tags" Target="../tags/tag79.xml"/><Relationship Id="rId3" Type="http://schemas.openxmlformats.org/officeDocument/2006/relationships/tags" Target="../tags/tag78.xml"/><Relationship Id="rId2" Type="http://schemas.openxmlformats.org/officeDocument/2006/relationships/tags" Target="../tags/tag77.xml"/><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9" Type="http://schemas.openxmlformats.org/officeDocument/2006/relationships/tags" Target="../tags/tag94.xml"/><Relationship Id="rId8" Type="http://schemas.openxmlformats.org/officeDocument/2006/relationships/tags" Target="../tags/tag93.xml"/><Relationship Id="rId7" Type="http://schemas.openxmlformats.org/officeDocument/2006/relationships/tags" Target="../tags/tag92.xml"/><Relationship Id="rId6" Type="http://schemas.openxmlformats.org/officeDocument/2006/relationships/tags" Target="../tags/tag91.xml"/><Relationship Id="rId5" Type="http://schemas.openxmlformats.org/officeDocument/2006/relationships/tags" Target="../tags/tag90.xml"/><Relationship Id="rId4" Type="http://schemas.openxmlformats.org/officeDocument/2006/relationships/tags" Target="../tags/tag89.xml"/><Relationship Id="rId3" Type="http://schemas.openxmlformats.org/officeDocument/2006/relationships/tags" Target="../tags/tag88.xml"/><Relationship Id="rId2" Type="http://schemas.openxmlformats.org/officeDocument/2006/relationships/tags" Target="../tags/tag87.xml"/><Relationship Id="rId11" Type="http://schemas.openxmlformats.org/officeDocument/2006/relationships/tags" Target="../tags/tag96.xml"/><Relationship Id="rId10" Type="http://schemas.openxmlformats.org/officeDocument/2006/relationships/tags" Target="../tags/tag95.xml"/><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4" Type="http://schemas.openxmlformats.org/officeDocument/2006/relationships/tags" Target="../tags/tag99.xml"/><Relationship Id="rId3" Type="http://schemas.openxmlformats.org/officeDocument/2006/relationships/tags" Target="../tags/tag98.xml"/><Relationship Id="rId2" Type="http://schemas.openxmlformats.org/officeDocument/2006/relationships/tags" Target="../tags/tag97.xml"/><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5" Type="http://schemas.openxmlformats.org/officeDocument/2006/relationships/tags" Target="../tags/tag103.xml"/><Relationship Id="rId4" Type="http://schemas.openxmlformats.org/officeDocument/2006/relationships/tags" Target="../tags/tag102.xml"/><Relationship Id="rId3" Type="http://schemas.openxmlformats.org/officeDocument/2006/relationships/tags" Target="../tags/tag101.xml"/><Relationship Id="rId2" Type="http://schemas.openxmlformats.org/officeDocument/2006/relationships/tags" Target="../tags/tag100.xml"/><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4" Type="http://schemas.openxmlformats.org/officeDocument/2006/relationships/tags" Target="../tags/tag106.xml"/><Relationship Id="rId3" Type="http://schemas.openxmlformats.org/officeDocument/2006/relationships/tags" Target="../tags/tag105.xml"/><Relationship Id="rId2" Type="http://schemas.openxmlformats.org/officeDocument/2006/relationships/tags" Target="../tags/tag104.xml"/><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4" Type="http://schemas.openxmlformats.org/officeDocument/2006/relationships/tags" Target="../tags/tag109.xml"/><Relationship Id="rId3" Type="http://schemas.openxmlformats.org/officeDocument/2006/relationships/tags" Target="../tags/tag108.xml"/><Relationship Id="rId2" Type="http://schemas.openxmlformats.org/officeDocument/2006/relationships/tags" Target="../tags/tag107.xml"/><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4" Type="http://schemas.openxmlformats.org/officeDocument/2006/relationships/tags" Target="../tags/tag112.xml"/><Relationship Id="rId3" Type="http://schemas.openxmlformats.org/officeDocument/2006/relationships/tags" Target="../tags/tag111.xml"/><Relationship Id="rId2" Type="http://schemas.openxmlformats.org/officeDocument/2006/relationships/tags" Target="../tags/tag110.xml"/><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4" Type="http://schemas.openxmlformats.org/officeDocument/2006/relationships/tags" Target="../tags/tag115.xml"/><Relationship Id="rId3" Type="http://schemas.openxmlformats.org/officeDocument/2006/relationships/tags" Target="../tags/tag114.xml"/><Relationship Id="rId2" Type="http://schemas.openxmlformats.org/officeDocument/2006/relationships/tags" Target="../tags/tag113.xml"/><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4" Type="http://schemas.openxmlformats.org/officeDocument/2006/relationships/tags" Target="../tags/tag118.xml"/><Relationship Id="rId3" Type="http://schemas.openxmlformats.org/officeDocument/2006/relationships/tags" Target="../tags/tag117.xml"/><Relationship Id="rId2" Type="http://schemas.openxmlformats.org/officeDocument/2006/relationships/tags" Target="../tags/tag116.xml"/><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4" Type="http://schemas.openxmlformats.org/officeDocument/2006/relationships/tags" Target="../tags/tag121.xml"/><Relationship Id="rId3" Type="http://schemas.openxmlformats.org/officeDocument/2006/relationships/tags" Target="../tags/tag120.xml"/><Relationship Id="rId2" Type="http://schemas.openxmlformats.org/officeDocument/2006/relationships/tags" Target="../tags/tag119.xml"/><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4" Type="http://schemas.openxmlformats.org/officeDocument/2006/relationships/tags" Target="../tags/tag124.xml"/><Relationship Id="rId3" Type="http://schemas.openxmlformats.org/officeDocument/2006/relationships/tags" Target="../tags/tag123.xml"/><Relationship Id="rId2" Type="http://schemas.openxmlformats.org/officeDocument/2006/relationships/tags" Target="../tags/tag122.xml"/><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8" Type="http://schemas.openxmlformats.org/officeDocument/2006/relationships/tags" Target="../tags/tag131.xml"/><Relationship Id="rId7" Type="http://schemas.openxmlformats.org/officeDocument/2006/relationships/tags" Target="../tags/tag130.xml"/><Relationship Id="rId6" Type="http://schemas.openxmlformats.org/officeDocument/2006/relationships/tags" Target="../tags/tag129.xml"/><Relationship Id="rId5" Type="http://schemas.openxmlformats.org/officeDocument/2006/relationships/tags" Target="../tags/tag128.xml"/><Relationship Id="rId4" Type="http://schemas.openxmlformats.org/officeDocument/2006/relationships/tags" Target="../tags/tag127.xml"/><Relationship Id="rId3" Type="http://schemas.openxmlformats.org/officeDocument/2006/relationships/tags" Target="../tags/tag126.xml"/><Relationship Id="rId2" Type="http://schemas.openxmlformats.org/officeDocument/2006/relationships/tags" Target="../tags/tag125.xml"/><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6" Type="http://schemas.openxmlformats.org/officeDocument/2006/relationships/tags" Target="../tags/tag136.xml"/><Relationship Id="rId5" Type="http://schemas.openxmlformats.org/officeDocument/2006/relationships/tags" Target="../tags/tag135.xml"/><Relationship Id="rId4" Type="http://schemas.openxmlformats.org/officeDocument/2006/relationships/tags" Target="../tags/tag134.xml"/><Relationship Id="rId3" Type="http://schemas.openxmlformats.org/officeDocument/2006/relationships/tags" Target="../tags/tag133.xml"/><Relationship Id="rId2" Type="http://schemas.openxmlformats.org/officeDocument/2006/relationships/tags" Target="../tags/tag132.xml"/><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6" Type="http://schemas.openxmlformats.org/officeDocument/2006/relationships/tags" Target="../tags/tag141.xml"/><Relationship Id="rId5" Type="http://schemas.openxmlformats.org/officeDocument/2006/relationships/tags" Target="../tags/tag140.xml"/><Relationship Id="rId4" Type="http://schemas.openxmlformats.org/officeDocument/2006/relationships/tags" Target="../tags/tag139.xml"/><Relationship Id="rId3" Type="http://schemas.openxmlformats.org/officeDocument/2006/relationships/tags" Target="../tags/tag138.xml"/><Relationship Id="rId2" Type="http://schemas.openxmlformats.org/officeDocument/2006/relationships/tags" Target="../tags/tag137.xml"/><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7" Type="http://schemas.openxmlformats.org/officeDocument/2006/relationships/tags" Target="../tags/tag147.xml"/><Relationship Id="rId6" Type="http://schemas.openxmlformats.org/officeDocument/2006/relationships/tags" Target="../tags/tag146.xml"/><Relationship Id="rId5" Type="http://schemas.openxmlformats.org/officeDocument/2006/relationships/tags" Target="../tags/tag145.xml"/><Relationship Id="rId4" Type="http://schemas.openxmlformats.org/officeDocument/2006/relationships/tags" Target="../tags/tag144.xml"/><Relationship Id="rId3" Type="http://schemas.openxmlformats.org/officeDocument/2006/relationships/tags" Target="../tags/tag143.xml"/><Relationship Id="rId2" Type="http://schemas.openxmlformats.org/officeDocument/2006/relationships/tags" Target="../tags/tag142.xml"/><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7" Type="http://schemas.openxmlformats.org/officeDocument/2006/relationships/tags" Target="../tags/tag153.xml"/><Relationship Id="rId6" Type="http://schemas.openxmlformats.org/officeDocument/2006/relationships/tags" Target="../tags/tag152.xml"/><Relationship Id="rId5" Type="http://schemas.openxmlformats.org/officeDocument/2006/relationships/tags" Target="../tags/tag151.xml"/><Relationship Id="rId4" Type="http://schemas.openxmlformats.org/officeDocument/2006/relationships/tags" Target="../tags/tag150.xml"/><Relationship Id="rId3" Type="http://schemas.openxmlformats.org/officeDocument/2006/relationships/tags" Target="../tags/tag149.xml"/><Relationship Id="rId2" Type="http://schemas.openxmlformats.org/officeDocument/2006/relationships/tags" Target="../tags/tag148.xml"/><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6" Type="http://schemas.openxmlformats.org/officeDocument/2006/relationships/tags" Target="../tags/tag158.xml"/><Relationship Id="rId5" Type="http://schemas.openxmlformats.org/officeDocument/2006/relationships/tags" Target="../tags/tag157.xml"/><Relationship Id="rId4" Type="http://schemas.openxmlformats.org/officeDocument/2006/relationships/tags" Target="../tags/tag156.xml"/><Relationship Id="rId3" Type="http://schemas.openxmlformats.org/officeDocument/2006/relationships/tags" Target="../tags/tag155.xml"/><Relationship Id="rId2" Type="http://schemas.openxmlformats.org/officeDocument/2006/relationships/tags" Target="../tags/tag154.xml"/><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5" Type="http://schemas.openxmlformats.org/officeDocument/2006/relationships/tags" Target="../tags/tag162.xml"/><Relationship Id="rId4" Type="http://schemas.openxmlformats.org/officeDocument/2006/relationships/tags" Target="../tags/tag161.xml"/><Relationship Id="rId3" Type="http://schemas.openxmlformats.org/officeDocument/2006/relationships/tags" Target="../tags/tag160.xml"/><Relationship Id="rId2" Type="http://schemas.openxmlformats.org/officeDocument/2006/relationships/tags" Target="../tags/tag159.xml"/><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5" Type="http://schemas.openxmlformats.org/officeDocument/2006/relationships/tags" Target="../tags/tag166.xml"/><Relationship Id="rId4" Type="http://schemas.openxmlformats.org/officeDocument/2006/relationships/tags" Target="../tags/tag165.xml"/><Relationship Id="rId3" Type="http://schemas.openxmlformats.org/officeDocument/2006/relationships/tags" Target="../tags/tag164.xml"/><Relationship Id="rId2" Type="http://schemas.openxmlformats.org/officeDocument/2006/relationships/tags" Target="../tags/tag163.xm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base"/>
            <a:r>
              <a:rPr lang="zh-CN" altLang="en-US" strike="noStrike" noProof="1" smtClean="0"/>
              <a:t>单击此处编辑母版副标题样式</a:t>
            </a:r>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5" name="页脚占位符 4"/>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5" name="页脚占位符 4"/>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
        <p:nvSpPr>
          <p:cNvPr id="4" name="日期占位符 3"/>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5" name="页脚占位符 4"/>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457200" y="1600200"/>
            <a:ext cx="4032504"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54296" y="1600200"/>
            <a:ext cx="4032504"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6" name="页脚占位符 5"/>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7" name="灯片编号占位符 6"/>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890081" y="2665379"/>
            <a:ext cx="3655181"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92704" y="2665379"/>
            <a:ext cx="3673182"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8" name="页脚占位符 7"/>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9" name="灯片编号占位符 8"/>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4" name="页脚占位符 3"/>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5" name="灯片编号占位符 4"/>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3" name="页脚占位符 2"/>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4" name="灯片编号占位符 3"/>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6" name="页脚占位符 5"/>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7" name="灯片编号占位符 6"/>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base"/>
            <a:endParaRPr lang="zh-CN" altLang="en-US" strike="noStrike" noProof="1"/>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6" name="页脚占位符 5"/>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7" name="灯片编号占位符 6"/>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5" name="页脚占位符 4"/>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274638"/>
            <a:ext cx="6052930" cy="5851525"/>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5" name="页脚占位符 4"/>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bg2"/>
        </a:solidFill>
        <a:effectLst/>
      </p:bgPr>
    </p:bg>
    <p:spTree>
      <p:nvGrpSpPr>
        <p:cNvPr id="1" name=""/>
        <p:cNvGrpSpPr/>
        <p:nvPr/>
      </p:nvGrpSpPr>
      <p:grpSpPr>
        <a:xfrm>
          <a:off x="0" y="0"/>
          <a:ext cx="0" cy="0"/>
          <a:chOff x="0" y="0"/>
          <a:chExt cx="0" cy="0"/>
        </a:xfrm>
      </p:grpSpPr>
      <p:sp>
        <p:nvSpPr>
          <p:cNvPr id="7" name="矩形 6"/>
          <p:cNvSpPr/>
          <p:nvPr userDrawn="1">
            <p:custDataLst>
              <p:tags r:id="rId2"/>
            </p:custDataLst>
          </p:nvPr>
        </p:nvSpPr>
        <p:spPr>
          <a:xfrm>
            <a:off x="206375" y="812800"/>
            <a:ext cx="8761413" cy="29479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kumimoji="1" lang="zh-CN" altLang="en-US" sz="100" strike="noStrike" noProof="1" dirty="0">
              <a:solidFill>
                <a:schemeClr val="lt1"/>
              </a:solidFill>
              <a:highlight>
                <a:srgbClr val="1171F1"/>
              </a:highlight>
            </a:endParaRPr>
          </a:p>
        </p:txBody>
      </p:sp>
      <p:sp>
        <p:nvSpPr>
          <p:cNvPr id="8" name="任意形状 8"/>
          <p:cNvSpPr/>
          <p:nvPr userDrawn="1">
            <p:custDataLst>
              <p:tags r:id="rId3"/>
            </p:custDataLst>
          </p:nvPr>
        </p:nvSpPr>
        <p:spPr>
          <a:xfrm>
            <a:off x="7118350" y="622300"/>
            <a:ext cx="1847850" cy="1801813"/>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gs>
              <a:gs pos="99000">
                <a:schemeClr val="tx2">
                  <a:lumMod val="90000"/>
                  <a:alpha val="2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kumimoji="1" lang="zh-CN" altLang="en-US" sz="100" strike="noStrike" noProof="1" dirty="0">
              <a:solidFill>
                <a:schemeClr val="lt1"/>
              </a:solidFill>
              <a:highlight>
                <a:srgbClr val="1171F1"/>
              </a:highlight>
            </a:endParaRPr>
          </a:p>
        </p:txBody>
      </p:sp>
      <p:sp>
        <p:nvSpPr>
          <p:cNvPr id="9" name="任意形状 9"/>
          <p:cNvSpPr/>
          <p:nvPr userDrawn="1">
            <p:custDataLst>
              <p:tags r:id="rId4"/>
            </p:custDataLst>
          </p:nvPr>
        </p:nvSpPr>
        <p:spPr>
          <a:xfrm rot="10800000">
            <a:off x="195263" y="2641600"/>
            <a:ext cx="1416050" cy="1379538"/>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bg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kumimoji="1" lang="zh-CN" altLang="en-US" sz="100" strike="noStrike" noProof="1" dirty="0">
              <a:solidFill>
                <a:schemeClr val="lt1"/>
              </a:solidFill>
              <a:highlight>
                <a:srgbClr val="1171F1"/>
              </a:highlight>
            </a:endParaRPr>
          </a:p>
        </p:txBody>
      </p:sp>
      <p:sp>
        <p:nvSpPr>
          <p:cNvPr id="10" name="矩形 9"/>
          <p:cNvSpPr/>
          <p:nvPr userDrawn="1">
            <p:custDataLst>
              <p:tags r:id="rId5"/>
            </p:custDataLst>
          </p:nvPr>
        </p:nvSpPr>
        <p:spPr>
          <a:xfrm>
            <a:off x="7104063" y="6264275"/>
            <a:ext cx="1349375" cy="571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00" strike="noStrike" noProof="1">
              <a:solidFill>
                <a:schemeClr val="lt1"/>
              </a:solidFill>
            </a:endParaRPr>
          </a:p>
        </p:txBody>
      </p:sp>
      <p:sp>
        <p:nvSpPr>
          <p:cNvPr id="11" name="矩形 10"/>
          <p:cNvSpPr/>
          <p:nvPr userDrawn="1">
            <p:custDataLst>
              <p:tags r:id="rId6"/>
            </p:custDataLst>
          </p:nvPr>
        </p:nvSpPr>
        <p:spPr>
          <a:xfrm flipV="1">
            <a:off x="563563" y="6315075"/>
            <a:ext cx="536575" cy="571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00" strike="noStrike" noProof="1">
              <a:solidFill>
                <a:schemeClr val="lt1"/>
              </a:solidFill>
            </a:endParaRPr>
          </a:p>
        </p:txBody>
      </p:sp>
      <p:sp>
        <p:nvSpPr>
          <p:cNvPr id="12" name="矩形 11"/>
          <p:cNvSpPr/>
          <p:nvPr userDrawn="1">
            <p:custDataLst>
              <p:tags r:id="rId7"/>
            </p:custDataLst>
          </p:nvPr>
        </p:nvSpPr>
        <p:spPr>
          <a:xfrm>
            <a:off x="1166813" y="6316663"/>
            <a:ext cx="66675" cy="571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00" strike="noStrike" noProof="1">
              <a:solidFill>
                <a:schemeClr val="lt1"/>
              </a:solidFill>
            </a:endParaRPr>
          </a:p>
        </p:txBody>
      </p:sp>
      <p:sp>
        <p:nvSpPr>
          <p:cNvPr id="13" name="矩形 12"/>
          <p:cNvSpPr/>
          <p:nvPr userDrawn="1">
            <p:custDataLst>
              <p:tags r:id="rId8"/>
            </p:custDataLst>
          </p:nvPr>
        </p:nvSpPr>
        <p:spPr>
          <a:xfrm>
            <a:off x="1298575" y="6316663"/>
            <a:ext cx="190500" cy="571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00" strike="noStrike" noProof="1">
              <a:solidFill>
                <a:schemeClr val="lt1"/>
              </a:solidFill>
            </a:endParaRPr>
          </a:p>
        </p:txBody>
      </p:sp>
      <p:sp>
        <p:nvSpPr>
          <p:cNvPr id="2" name="标题 1"/>
          <p:cNvSpPr>
            <a:spLocks noGrp="1"/>
          </p:cNvSpPr>
          <p:nvPr>
            <p:ph type="ctrTitle" hasCustomPrompt="1"/>
          </p:nvPr>
        </p:nvSpPr>
        <p:spPr>
          <a:xfrm>
            <a:off x="662733" y="1046220"/>
            <a:ext cx="6858000" cy="1422559"/>
          </a:xfrm>
        </p:spPr>
        <p:txBody>
          <a:bodyPr lIns="91440" tIns="45720" rIns="91440" bIns="0" anchor="b" anchorCtr="0">
            <a:normAutofit/>
          </a:bodyPr>
          <a:lstStyle>
            <a:lvl1pPr algn="l">
              <a:defRPr sz="4950" b="1" spc="600" baseline="0">
                <a:latin typeface="Arial" panose="020B0604020202020204" pitchFamily="34" charset="0"/>
              </a:defRPr>
            </a:lvl1pPr>
          </a:lstStyle>
          <a:p>
            <a:pPr fontAlgn="auto"/>
            <a:r>
              <a:rPr lang="zh-CN" altLang="en-US" sz="4950" strike="noStrike" noProof="1" dirty="0"/>
              <a:t>单击此处编辑标题</a:t>
            </a:r>
            <a:endParaRPr lang="zh-CN" altLang="en-US" strike="noStrike" noProof="1" dirty="0"/>
          </a:p>
        </p:txBody>
      </p:sp>
      <p:sp>
        <p:nvSpPr>
          <p:cNvPr id="3" name="副标题 2"/>
          <p:cNvSpPr>
            <a:spLocks noGrp="1"/>
          </p:cNvSpPr>
          <p:nvPr>
            <p:ph type="subTitle" idx="1" hasCustomPrompt="1"/>
          </p:nvPr>
        </p:nvSpPr>
        <p:spPr>
          <a:xfrm>
            <a:off x="662732" y="3128804"/>
            <a:ext cx="6858000" cy="667703"/>
          </a:xfrm>
        </p:spPr>
        <p:txBody>
          <a:bodyPr lIns="91440" tIns="0" rIns="91440" bIns="45720">
            <a:normAutofit/>
          </a:bodyPr>
          <a:lstStyle>
            <a:lvl1pPr marL="0" indent="0" algn="l" eaLnBrk="1" fontAlgn="auto" latinLnBrk="0" hangingPunct="1">
              <a:lnSpc>
                <a:spcPct val="100000"/>
              </a:lnSpc>
              <a:buNone/>
              <a:defRPr sz="1800" u="none" strike="noStrike" kern="1200" cap="none" spc="200" normalizeH="0" baseline="0">
                <a:solidFill>
                  <a:schemeClr val="tx1">
                    <a:lumMod val="75000"/>
                    <a:lumOff val="25000"/>
                  </a:schemeClr>
                </a:solidFill>
                <a:uFillTx/>
                <a:latin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auto"/>
            <a:r>
              <a:rPr lang="zh-CN" altLang="en-US" strike="noStrike" noProof="1" dirty="0"/>
              <a:t>单击此处编辑副标题</a:t>
            </a:r>
            <a:endParaRPr lang="zh-CN" altLang="en-US" strike="noStrike" noProof="1" dirty="0"/>
          </a:p>
        </p:txBody>
      </p:sp>
      <p:sp>
        <p:nvSpPr>
          <p:cNvPr id="5" name="文本占位符 4"/>
          <p:cNvSpPr>
            <a:spLocks noGrp="1"/>
          </p:cNvSpPr>
          <p:nvPr>
            <p:ph type="body" sz="quarter" idx="13" hasCustomPrompt="1"/>
          </p:nvPr>
        </p:nvSpPr>
        <p:spPr>
          <a:xfrm>
            <a:off x="662733" y="5122890"/>
            <a:ext cx="2524073" cy="434743"/>
          </a:xfrm>
        </p:spPr>
        <p:txBody>
          <a:bodyPr lIns="91440" tIns="45720" rIns="91440" bIns="45720">
            <a:normAutofit/>
          </a:bodyPr>
          <a:lstStyle>
            <a:lvl1pPr marL="0" indent="0">
              <a:buNone/>
              <a:defRPr sz="1800" baseline="0">
                <a:solidFill>
                  <a:schemeClr val="accent1"/>
                </a:solidFill>
                <a:latin typeface="Arial" panose="020B0604020202020204" pitchFamily="34" charset="0"/>
              </a:defRPr>
            </a:lvl1pPr>
          </a:lstStyle>
          <a:p>
            <a:pPr lvl="0" fontAlgn="auto"/>
            <a:r>
              <a:rPr lang="zh-CN" altLang="en-US" strike="noStrike" noProof="1" dirty="0"/>
              <a:t>编辑文本</a:t>
            </a:r>
            <a:endParaRPr lang="zh-CN" altLang="en-US" strike="noStrike" noProof="1" dirty="0"/>
          </a:p>
        </p:txBody>
      </p:sp>
      <p:sp>
        <p:nvSpPr>
          <p:cNvPr id="16" name="日期占位符 15"/>
          <p:cNvSpPr>
            <a:spLocks noGrp="1"/>
          </p:cNvSpPr>
          <p:nvPr>
            <p:ph type="dt" sz="half" idx="10"/>
            <p:custDataLst>
              <p:tags r:id="rId9"/>
            </p:custDataLst>
          </p:nvPr>
        </p:nvSpPr>
        <p:spPr>
          <a:xfrm>
            <a:off x="660400" y="6389688"/>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17" name="页脚占位符 16"/>
          <p:cNvSpPr>
            <a:spLocks noGrp="1"/>
          </p:cNvSpPr>
          <p:nvPr>
            <p:ph type="ftr" sz="quarter" idx="11"/>
            <p:custDataLst>
              <p:tags r:id="rId10"/>
            </p:custDataLst>
          </p:nvPr>
        </p:nvSpPr>
        <p:spPr>
          <a:xfrm>
            <a:off x="3087688" y="6389688"/>
            <a:ext cx="2968625" cy="238125"/>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18" name="灯片编号占位符 17"/>
          <p:cNvSpPr>
            <a:spLocks noGrp="1"/>
          </p:cNvSpPr>
          <p:nvPr>
            <p:ph type="sldNum" sz="quarter" idx="12"/>
            <p:custDataLst>
              <p:tags r:id="rId11"/>
            </p:custDataLst>
          </p:nvPr>
        </p:nvSpPr>
        <p:spPr>
          <a:xfrm>
            <a:off x="6457950" y="6389688"/>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502411" y="498479"/>
            <a:ext cx="8139178" cy="331473"/>
          </a:xfrm>
        </p:spPr>
        <p:txBody>
          <a:bodyPr vert="horz" lIns="101600" tIns="38100" rIns="76200" bIns="38100" rtlCol="0" anchor="t" anchorCtr="0">
            <a:noAutofit/>
          </a:bodyPr>
          <a:lstStyle>
            <a:lvl1pPr marL="0" marR="0" algn="l" defTabSz="914400" rtl="0" eaLnBrk="1" fontAlgn="auto" latinLnBrk="0" hangingPunct="1">
              <a:lnSpc>
                <a:spcPct val="100000"/>
              </a:lnSpc>
              <a:buNone/>
              <a:defRPr kumimoji="0" lang="zh-CN" altLang="en-US" sz="1800" b="1" i="0" u="none" strike="noStrike" kern="1200" cap="none" spc="200" normalizeH="0" baseline="0" noProof="1" dirty="0">
                <a:solidFill>
                  <a:schemeClr val="accent1"/>
                </a:solidFill>
                <a:uFillTx/>
                <a:latin typeface="Arial" panose="020B0604020202020204" pitchFamily="34" charset="0"/>
                <a:ea typeface="微软雅黑" panose="020B0503020204020204" charset="-122"/>
                <a:cs typeface="+mj-cs"/>
                <a:sym typeface="+mn-ea"/>
              </a:defRPr>
            </a:lvl1pPr>
          </a:lstStyle>
          <a:p>
            <a:pPr lvl="0" fontAlgn="auto"/>
            <a:r>
              <a:rPr strike="noStrike" noProof="1" dirty="0">
                <a:sym typeface="+mn-ea"/>
              </a:rPr>
              <a:t>单击此处编辑母版标题样式</a:t>
            </a:r>
            <a:endParaRPr strike="noStrike" noProof="1" dirty="0">
              <a:sym typeface="+mn-ea"/>
            </a:endParaRPr>
          </a:p>
        </p:txBody>
      </p:sp>
      <p:sp>
        <p:nvSpPr>
          <p:cNvPr id="3" name="内容占位符 2"/>
          <p:cNvSpPr>
            <a:spLocks noGrp="1"/>
          </p:cNvSpPr>
          <p:nvPr>
            <p:ph idx="1"/>
          </p:nvPr>
        </p:nvSpPr>
        <p:spPr>
          <a:xfrm>
            <a:off x="502411" y="1626121"/>
            <a:ext cx="8139178" cy="4041680"/>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5pPr>
          </a:lstStyle>
          <a:p>
            <a:pPr lvl="0" fontAlgn="auto"/>
            <a:r>
              <a:rPr strike="noStrike" noProof="1" dirty="0">
                <a:sym typeface="+mn-ea"/>
              </a:rPr>
              <a:t>单击此处编辑母版文本样式</a:t>
            </a:r>
            <a:endParaRPr strike="noStrike" noProof="1" dirty="0">
              <a:sym typeface="+mn-ea"/>
            </a:endParaRPr>
          </a:p>
          <a:p>
            <a:pPr lvl="1" fontAlgn="auto"/>
            <a:r>
              <a:rPr strike="noStrike" noProof="1" dirty="0">
                <a:sym typeface="+mn-ea"/>
              </a:rPr>
              <a:t>第二级</a:t>
            </a:r>
            <a:endParaRPr strike="noStrike" noProof="1" dirty="0">
              <a:sym typeface="+mn-ea"/>
            </a:endParaRPr>
          </a:p>
          <a:p>
            <a:pPr lvl="2" fontAlgn="auto"/>
            <a:r>
              <a:rPr strike="noStrike" noProof="1" dirty="0">
                <a:sym typeface="+mn-ea"/>
              </a:rPr>
              <a:t>第三级</a:t>
            </a:r>
            <a:endParaRPr strike="noStrike" noProof="1" dirty="0">
              <a:sym typeface="+mn-ea"/>
            </a:endParaRPr>
          </a:p>
          <a:p>
            <a:pPr lvl="3" fontAlgn="auto"/>
            <a:r>
              <a:rPr strike="noStrike" noProof="1" dirty="0">
                <a:sym typeface="+mn-ea"/>
              </a:rPr>
              <a:t>第四级</a:t>
            </a:r>
            <a:endParaRPr strike="noStrike" noProof="1" dirty="0">
              <a:sym typeface="+mn-ea"/>
            </a:endParaRPr>
          </a:p>
          <a:p>
            <a:pPr lvl="4" fontAlgn="auto"/>
            <a:r>
              <a:rPr strike="noStrike" noProof="1" dirty="0">
                <a:sym typeface="+mn-ea"/>
              </a:rPr>
              <a:t>第五级</a:t>
            </a:r>
            <a:endParaRPr strike="noStrike" noProof="1" dirty="0">
              <a:sym typeface="+mn-ea"/>
            </a:endParaRPr>
          </a:p>
        </p:txBody>
      </p:sp>
      <p:sp>
        <p:nvSpPr>
          <p:cNvPr id="4" name="日期占位符 3"/>
          <p:cNvSpPr>
            <a:spLocks noGrp="1"/>
          </p:cNvSpPr>
          <p:nvPr>
            <p:ph type="dt" sz="half" idx="10"/>
            <p:custDataLst>
              <p:tags r:id="rId2"/>
            </p:custDataLst>
          </p:nvPr>
        </p:nvSpPr>
        <p:spPr>
          <a:xfrm>
            <a:off x="660400" y="6389688"/>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5" name="页脚占位符 4"/>
          <p:cNvSpPr>
            <a:spLocks noGrp="1"/>
          </p:cNvSpPr>
          <p:nvPr>
            <p:ph type="ftr" sz="quarter" idx="11"/>
            <p:custDataLst>
              <p:tags r:id="rId3"/>
            </p:custDataLst>
          </p:nvPr>
        </p:nvSpPr>
        <p:spPr>
          <a:xfrm>
            <a:off x="3087688" y="6389688"/>
            <a:ext cx="2968625" cy="238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6" name="灯片编号占位符 5"/>
          <p:cNvSpPr>
            <a:spLocks noGrp="1"/>
          </p:cNvSpPr>
          <p:nvPr>
            <p:ph type="sldNum" sz="quarter" idx="12"/>
            <p:custDataLst>
              <p:tags r:id="rId4"/>
            </p:custDataLst>
          </p:nvPr>
        </p:nvSpPr>
        <p:spPr>
          <a:xfrm>
            <a:off x="6457950" y="6389688"/>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chemeClr val="bg2"/>
        </a:solidFill>
        <a:effectLst/>
      </p:bgPr>
    </p:bg>
    <p:spTree>
      <p:nvGrpSpPr>
        <p:cNvPr id="1" name=""/>
        <p:cNvGrpSpPr/>
        <p:nvPr/>
      </p:nvGrpSpPr>
      <p:grpSpPr>
        <a:xfrm>
          <a:off x="0" y="0"/>
          <a:ext cx="0" cy="0"/>
          <a:chOff x="0" y="0"/>
          <a:chExt cx="0" cy="0"/>
        </a:xfrm>
      </p:grpSpPr>
      <p:sp>
        <p:nvSpPr>
          <p:cNvPr id="14" name="矩形 13"/>
          <p:cNvSpPr/>
          <p:nvPr userDrawn="1">
            <p:custDataLst>
              <p:tags r:id="rId2"/>
            </p:custDataLst>
          </p:nvPr>
        </p:nvSpPr>
        <p:spPr>
          <a:xfrm>
            <a:off x="0" y="6473825"/>
            <a:ext cx="9186863" cy="3841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kumimoji="1" lang="zh-CN" altLang="en-US" sz="100" strike="noStrike" noProof="1" dirty="0">
              <a:highlight>
                <a:srgbClr val="1171F1"/>
              </a:highlight>
            </a:endParaRPr>
          </a:p>
        </p:txBody>
      </p:sp>
      <p:sp>
        <p:nvSpPr>
          <p:cNvPr id="2" name="标题 1"/>
          <p:cNvSpPr>
            <a:spLocks noGrp="1"/>
          </p:cNvSpPr>
          <p:nvPr>
            <p:ph type="title" hasCustomPrompt="1"/>
          </p:nvPr>
        </p:nvSpPr>
        <p:spPr>
          <a:xfrm>
            <a:off x="3507581" y="2175010"/>
            <a:ext cx="4682831" cy="691516"/>
          </a:xfrm>
        </p:spPr>
        <p:txBody>
          <a:bodyPr lIns="91440" tIns="45720" rIns="91440" bIns="0" anchor="b" anchorCtr="0">
            <a:normAutofit/>
          </a:bodyPr>
          <a:lstStyle>
            <a:lvl1pPr>
              <a:defRPr sz="4050" u="none" strike="noStrike" kern="1200" cap="none" spc="300" normalizeH="0" baseline="0">
                <a:solidFill>
                  <a:schemeClr val="accent1"/>
                </a:solidFill>
                <a:uFillTx/>
                <a:latin typeface="Arial" panose="020B0604020202020204" pitchFamily="34" charset="0"/>
                <a:ea typeface="微软雅黑" panose="020B0503020204020204" charset="-122"/>
              </a:defRPr>
            </a:lvl1pPr>
          </a:lstStyle>
          <a:p>
            <a:pPr fontAlgn="auto"/>
            <a:r>
              <a:rPr lang="zh-CN" altLang="en-US" sz="4050" strike="noStrike" noProof="1" dirty="0"/>
              <a:t>单击此处编辑标题</a:t>
            </a:r>
            <a:endParaRPr lang="zh-CN" altLang="en-US" strike="noStrike" noProof="1" dirty="0"/>
          </a:p>
        </p:txBody>
      </p:sp>
      <p:sp>
        <p:nvSpPr>
          <p:cNvPr id="3" name="文本占位符 2"/>
          <p:cNvSpPr>
            <a:spLocks noGrp="1"/>
          </p:cNvSpPr>
          <p:nvPr>
            <p:ph type="body" idx="1" hasCustomPrompt="1"/>
          </p:nvPr>
        </p:nvSpPr>
        <p:spPr>
          <a:xfrm>
            <a:off x="3507581" y="3277722"/>
            <a:ext cx="4682831" cy="1050755"/>
          </a:xfrm>
        </p:spPr>
        <p:txBody>
          <a:bodyPr lIns="91440" tIns="0" rIns="91440" bIns="45720">
            <a:normAutofit/>
          </a:bodyPr>
          <a:lstStyle>
            <a:lvl1pPr marL="0" indent="0" eaLnBrk="1" fontAlgn="auto" latinLnBrk="0" hangingPunct="1">
              <a:buNone/>
              <a:defRPr kumimoji="0" lang="zh-CN" altLang="en-US" sz="1350" b="0" i="0" u="none" strike="noStrike" kern="1200" cap="none" spc="150" normalizeH="0" baseline="0" noProof="1">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auto"/>
            <a:r>
              <a:rPr lang="zh-CN" altLang="en-US" sz="1350" strike="noStrike" noProof="1" dirty="0"/>
              <a:t>单击此处编辑文本</a:t>
            </a:r>
            <a:endParaRPr lang="zh-CN" altLang="en-US" strike="noStrike" noProof="1" dirty="0"/>
          </a:p>
        </p:txBody>
      </p:sp>
      <p:sp>
        <p:nvSpPr>
          <p:cNvPr id="4" name="日期占位符 3"/>
          <p:cNvSpPr>
            <a:spLocks noGrp="1"/>
          </p:cNvSpPr>
          <p:nvPr>
            <p:ph type="dt" sz="half" idx="10"/>
            <p:custDataLst>
              <p:tags r:id="rId3"/>
            </p:custDataLst>
          </p:nvPr>
        </p:nvSpPr>
        <p:spPr>
          <a:xfrm>
            <a:off x="660400" y="6389688"/>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5" name="页脚占位符 4"/>
          <p:cNvSpPr>
            <a:spLocks noGrp="1"/>
          </p:cNvSpPr>
          <p:nvPr>
            <p:ph type="ftr" sz="quarter" idx="11"/>
            <p:custDataLst>
              <p:tags r:id="rId4"/>
            </p:custDataLst>
          </p:nvPr>
        </p:nvSpPr>
        <p:spPr>
          <a:xfrm>
            <a:off x="3087688" y="6389688"/>
            <a:ext cx="2968625" cy="238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6" name="灯片编号占位符 5"/>
          <p:cNvSpPr>
            <a:spLocks noGrp="1"/>
          </p:cNvSpPr>
          <p:nvPr>
            <p:ph type="sldNum" sz="quarter" idx="12"/>
            <p:custDataLst>
              <p:tags r:id="rId5"/>
            </p:custDataLst>
          </p:nvPr>
        </p:nvSpPr>
        <p:spPr>
          <a:xfrm>
            <a:off x="6457950" y="6389688"/>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502411" y="498479"/>
            <a:ext cx="8139178" cy="331473"/>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accent1"/>
                </a:solidFill>
                <a:uFillTx/>
                <a:latin typeface="Arial" panose="020B0604020202020204" pitchFamily="34" charset="0"/>
                <a:ea typeface="微软雅黑" panose="020B0503020204020204" charset="-122"/>
                <a:cs typeface="+mj-cs"/>
                <a:sym typeface="+mn-ea"/>
              </a:defRPr>
            </a:lvl1pPr>
          </a:lstStyle>
          <a:p>
            <a:pPr lvl="0" fontAlgn="auto"/>
            <a:r>
              <a:rPr strike="noStrike" noProof="1" dirty="0">
                <a:sym typeface="+mn-ea"/>
              </a:rPr>
              <a:t>单击此处编辑母版标题样式</a:t>
            </a:r>
            <a:endParaRPr strike="noStrike" noProof="1" dirty="0">
              <a:sym typeface="+mn-ea"/>
            </a:endParaRPr>
          </a:p>
        </p:txBody>
      </p:sp>
      <p:sp>
        <p:nvSpPr>
          <p:cNvPr id="3" name="内容占位符 2"/>
          <p:cNvSpPr>
            <a:spLocks noGrp="1"/>
          </p:cNvSpPr>
          <p:nvPr>
            <p:ph sz="half" idx="1"/>
          </p:nvPr>
        </p:nvSpPr>
        <p:spPr>
          <a:xfrm>
            <a:off x="507210" y="1626121"/>
            <a:ext cx="3962432" cy="4041680"/>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5pPr>
          </a:lstStyle>
          <a:p>
            <a:pPr lvl="0" fontAlgn="auto"/>
            <a:r>
              <a:rPr strike="noStrike" noProof="1">
                <a:sym typeface="+mn-ea"/>
              </a:rPr>
              <a:t>单击此处编辑母版文本样式</a:t>
            </a:r>
            <a:endParaRPr strike="noStrike" noProof="1">
              <a:sym typeface="+mn-ea"/>
            </a:endParaRPr>
          </a:p>
          <a:p>
            <a:pPr lvl="1" fontAlgn="auto"/>
            <a:r>
              <a:rPr strike="noStrike" noProof="1">
                <a:sym typeface="+mn-ea"/>
              </a:rPr>
              <a:t>第二级</a:t>
            </a:r>
            <a:endParaRPr strike="noStrike" noProof="1">
              <a:sym typeface="+mn-ea"/>
            </a:endParaRPr>
          </a:p>
          <a:p>
            <a:pPr lvl="2" fontAlgn="auto"/>
            <a:r>
              <a:rPr strike="noStrike" noProof="1">
                <a:sym typeface="+mn-ea"/>
              </a:rPr>
              <a:t>第三级</a:t>
            </a:r>
            <a:endParaRPr strike="noStrike" noProof="1">
              <a:sym typeface="+mn-ea"/>
            </a:endParaRPr>
          </a:p>
          <a:p>
            <a:pPr lvl="3" fontAlgn="auto"/>
            <a:r>
              <a:rPr strike="noStrike" noProof="1">
                <a:sym typeface="+mn-ea"/>
              </a:rPr>
              <a:t>第四级</a:t>
            </a:r>
            <a:endParaRPr strike="noStrike" noProof="1">
              <a:sym typeface="+mn-ea"/>
            </a:endParaRPr>
          </a:p>
          <a:p>
            <a:pPr lvl="4" fontAlgn="auto"/>
            <a:r>
              <a:rPr strike="noStrike" noProof="1">
                <a:sym typeface="+mn-ea"/>
              </a:rPr>
              <a:t>第五级</a:t>
            </a:r>
            <a:endParaRPr strike="noStrike" noProof="1">
              <a:sym typeface="+mn-ea"/>
            </a:endParaRPr>
          </a:p>
        </p:txBody>
      </p:sp>
      <p:sp>
        <p:nvSpPr>
          <p:cNvPr id="4" name="内容占位符 3"/>
          <p:cNvSpPr>
            <a:spLocks noGrp="1"/>
          </p:cNvSpPr>
          <p:nvPr>
            <p:ph sz="half" idx="2"/>
          </p:nvPr>
        </p:nvSpPr>
        <p:spPr>
          <a:xfrm>
            <a:off x="4683920" y="1626121"/>
            <a:ext cx="3962432" cy="4041680"/>
          </a:xfrm>
        </p:spPr>
        <p:txBody>
          <a:bodyPr>
            <a:noAutofit/>
          </a:bodyPr>
          <a:lstStyle>
            <a:lvl1pPr>
              <a:defRPr sz="1200" baseline="0">
                <a:solidFill>
                  <a:schemeClr val="tx1">
                    <a:lumMod val="75000"/>
                    <a:lumOff val="25000"/>
                  </a:schemeClr>
                </a:solidFill>
                <a:latin typeface="Arial" panose="020B0604020202020204" pitchFamily="34" charset="0"/>
                <a:ea typeface="微软雅黑" panose="020B0503020204020204" charset="-122"/>
              </a:defRPr>
            </a:lvl1pPr>
            <a:lvl2pPr>
              <a:defRPr sz="1200" baseline="0">
                <a:solidFill>
                  <a:schemeClr val="tx1">
                    <a:lumMod val="75000"/>
                    <a:lumOff val="25000"/>
                  </a:schemeClr>
                </a:solidFill>
                <a:latin typeface="Arial" panose="020B0604020202020204" pitchFamily="34" charset="0"/>
                <a:ea typeface="微软雅黑" panose="020B0503020204020204" charset="-122"/>
              </a:defRPr>
            </a:lvl2pPr>
            <a:lvl3pPr>
              <a:defRPr sz="1200" baseline="0">
                <a:solidFill>
                  <a:schemeClr val="tx1">
                    <a:lumMod val="75000"/>
                    <a:lumOff val="25000"/>
                  </a:schemeClr>
                </a:solidFill>
                <a:latin typeface="Arial" panose="020B0604020202020204" pitchFamily="34" charset="0"/>
                <a:ea typeface="微软雅黑" panose="020B0503020204020204" charset="-122"/>
              </a:defRPr>
            </a:lvl3pPr>
            <a:lvl4pPr>
              <a:defRPr sz="1200" baseline="0">
                <a:solidFill>
                  <a:schemeClr val="tx1">
                    <a:lumMod val="75000"/>
                    <a:lumOff val="25000"/>
                  </a:schemeClr>
                </a:solidFill>
                <a:latin typeface="Arial" panose="020B0604020202020204" pitchFamily="34" charset="0"/>
                <a:ea typeface="微软雅黑" panose="020B0503020204020204" charset="-122"/>
              </a:defRPr>
            </a:lvl4pPr>
            <a:lvl5pPr>
              <a:defRPr sz="1200" baseline="0">
                <a:solidFill>
                  <a:schemeClr val="tx1">
                    <a:lumMod val="75000"/>
                    <a:lumOff val="25000"/>
                  </a:schemeClr>
                </a:solidFill>
                <a:latin typeface="Arial" panose="020B0604020202020204" pitchFamily="34" charset="0"/>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5" name="日期占位符 4"/>
          <p:cNvSpPr>
            <a:spLocks noGrp="1"/>
          </p:cNvSpPr>
          <p:nvPr>
            <p:ph type="dt" sz="half" idx="10"/>
            <p:custDataLst>
              <p:tags r:id="rId2"/>
            </p:custDataLst>
          </p:nvPr>
        </p:nvSpPr>
        <p:spPr>
          <a:xfrm>
            <a:off x="660400" y="6389688"/>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6" name="页脚占位符 5"/>
          <p:cNvSpPr>
            <a:spLocks noGrp="1"/>
          </p:cNvSpPr>
          <p:nvPr>
            <p:ph type="ftr" sz="quarter" idx="11"/>
            <p:custDataLst>
              <p:tags r:id="rId3"/>
            </p:custDataLst>
          </p:nvPr>
        </p:nvSpPr>
        <p:spPr>
          <a:xfrm>
            <a:off x="3087688" y="6389688"/>
            <a:ext cx="2968625" cy="238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7" name="灯片编号占位符 6"/>
          <p:cNvSpPr>
            <a:spLocks noGrp="1"/>
          </p:cNvSpPr>
          <p:nvPr>
            <p:ph type="sldNum" sz="quarter" idx="12"/>
            <p:custDataLst>
              <p:tags r:id="rId4"/>
            </p:custDataLst>
          </p:nvPr>
        </p:nvSpPr>
        <p:spPr>
          <a:xfrm>
            <a:off x="6457950" y="6389688"/>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502411" y="498479"/>
            <a:ext cx="8139178" cy="331473"/>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accent1"/>
                </a:solidFill>
                <a:uFillTx/>
                <a:latin typeface="Arial" panose="020B0604020202020204" pitchFamily="34" charset="0"/>
                <a:ea typeface="微软雅黑" panose="020B0503020204020204" charset="-122"/>
                <a:cs typeface="+mj-cs"/>
                <a:sym typeface="+mn-ea"/>
              </a:defRPr>
            </a:lvl1pPr>
          </a:lstStyle>
          <a:p>
            <a:pPr lvl="0" fontAlgn="auto"/>
            <a:r>
              <a:rPr strike="noStrike" noProof="1" dirty="0">
                <a:sym typeface="+mn-ea"/>
              </a:rPr>
              <a:t>单击此处编辑母版标题样式</a:t>
            </a:r>
            <a:endParaRPr strike="noStrike" noProof="1" dirty="0">
              <a:sym typeface="+mn-ea"/>
            </a:endParaRPr>
          </a:p>
        </p:txBody>
      </p:sp>
      <p:sp>
        <p:nvSpPr>
          <p:cNvPr id="3" name="文本占位符 2"/>
          <p:cNvSpPr>
            <a:spLocks noGrp="1"/>
          </p:cNvSpPr>
          <p:nvPr>
            <p:ph type="body" idx="1" hasCustomPrompt="1"/>
          </p:nvPr>
        </p:nvSpPr>
        <p:spPr>
          <a:xfrm>
            <a:off x="502447" y="1000133"/>
            <a:ext cx="3962432" cy="285752"/>
          </a:xfrm>
        </p:spPr>
        <p:txBody>
          <a:bodyPr lIns="101600" tIns="38100" rIns="76200" bIns="38100" anchor="t" anchorCtr="0">
            <a:noAutofit/>
          </a:bodyPr>
          <a:lstStyle>
            <a:lvl1pPr marL="0" indent="0" eaLnBrk="1" fontAlgn="auto" latinLnBrk="0" hangingPunct="1">
              <a:lnSpc>
                <a:spcPct val="100000"/>
              </a:lnSpc>
              <a:spcAft>
                <a:spcPts val="0"/>
              </a:spcAft>
              <a:buNone/>
              <a:defRPr sz="1500" b="0" u="none" strike="noStrike" kern="1200" cap="none" spc="200" normalizeH="0" baseline="0">
                <a:solidFill>
                  <a:schemeClr val="tx1">
                    <a:lumMod val="75000"/>
                    <a:lumOff val="25000"/>
                  </a:schemeClr>
                </a:solidFill>
                <a:uFillTx/>
                <a:latin typeface="Arial" panose="020B0604020202020204" pitchFamily="34" charset="0"/>
                <a:ea typeface="微软雅黑" panose="020B0503020204020204" charset="-122"/>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fontAlgn="auto"/>
            <a:r>
              <a:rPr lang="zh-CN" altLang="en-US" strike="noStrike" noProof="1" dirty="0"/>
              <a:t>单击此处编辑文本</a:t>
            </a:r>
            <a:endParaRPr lang="zh-CN" altLang="en-US" strike="noStrike" noProof="1" dirty="0"/>
          </a:p>
        </p:txBody>
      </p:sp>
      <p:sp>
        <p:nvSpPr>
          <p:cNvPr id="4" name="内容占位符 3"/>
          <p:cNvSpPr>
            <a:spLocks noGrp="1"/>
          </p:cNvSpPr>
          <p:nvPr>
            <p:ph sz="half" idx="2"/>
          </p:nvPr>
        </p:nvSpPr>
        <p:spPr>
          <a:xfrm>
            <a:off x="502444" y="2023369"/>
            <a:ext cx="3962400" cy="3701064"/>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5pPr>
          </a:lstStyle>
          <a:p>
            <a:pPr lvl="0" fontAlgn="auto"/>
            <a:r>
              <a:rPr strike="noStrike" noProof="1" dirty="0">
                <a:sym typeface="+mn-ea"/>
              </a:rPr>
              <a:t>单击此处编辑母版文本样式</a:t>
            </a:r>
            <a:endParaRPr strike="noStrike" noProof="1" dirty="0">
              <a:sym typeface="+mn-ea"/>
            </a:endParaRPr>
          </a:p>
          <a:p>
            <a:pPr lvl="1" fontAlgn="auto"/>
            <a:r>
              <a:rPr strike="noStrike" noProof="1" dirty="0">
                <a:sym typeface="+mn-ea"/>
              </a:rPr>
              <a:t>第二级</a:t>
            </a:r>
            <a:endParaRPr strike="noStrike" noProof="1" dirty="0">
              <a:sym typeface="+mn-ea"/>
            </a:endParaRPr>
          </a:p>
          <a:p>
            <a:pPr lvl="2" fontAlgn="auto"/>
            <a:r>
              <a:rPr strike="noStrike" noProof="1" dirty="0">
                <a:sym typeface="+mn-ea"/>
              </a:rPr>
              <a:t>第三级</a:t>
            </a:r>
            <a:endParaRPr strike="noStrike" noProof="1" dirty="0">
              <a:sym typeface="+mn-ea"/>
            </a:endParaRPr>
          </a:p>
          <a:p>
            <a:pPr lvl="3" fontAlgn="auto"/>
            <a:r>
              <a:rPr strike="noStrike" noProof="1" dirty="0">
                <a:sym typeface="+mn-ea"/>
              </a:rPr>
              <a:t>第四级</a:t>
            </a:r>
            <a:endParaRPr strike="noStrike" noProof="1" dirty="0">
              <a:sym typeface="+mn-ea"/>
            </a:endParaRPr>
          </a:p>
          <a:p>
            <a:pPr lvl="4" fontAlgn="auto"/>
            <a:r>
              <a:rPr strike="noStrike" noProof="1" dirty="0">
                <a:sym typeface="+mn-ea"/>
              </a:rPr>
              <a:t>第五级</a:t>
            </a:r>
            <a:endParaRPr strike="noStrike" noProof="1" dirty="0">
              <a:sym typeface="+mn-ea"/>
            </a:endParaRPr>
          </a:p>
        </p:txBody>
      </p:sp>
      <p:sp>
        <p:nvSpPr>
          <p:cNvPr id="5" name="文本占位符 4"/>
          <p:cNvSpPr>
            <a:spLocks noGrp="1"/>
          </p:cNvSpPr>
          <p:nvPr>
            <p:ph type="body" sz="quarter" idx="3" hasCustomPrompt="1"/>
          </p:nvPr>
        </p:nvSpPr>
        <p:spPr>
          <a:xfrm>
            <a:off x="4676812" y="1000133"/>
            <a:ext cx="3962432" cy="285752"/>
          </a:xfrm>
        </p:spPr>
        <p:txBody>
          <a:bodyPr vert="horz" lIns="101600" tIns="38100" rIns="76200" bIns="38100" rtlCol="0" anchor="t"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1500" b="0" i="0" u="none" strike="noStrike" kern="1200" cap="none" spc="20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fontAlgn="auto"/>
            <a:r>
              <a:rPr strike="noStrike" noProof="1">
                <a:sym typeface="+mn-ea"/>
              </a:rPr>
              <a:t>单击此处编辑文本</a:t>
            </a:r>
            <a:endParaRPr strike="noStrike" noProof="1">
              <a:sym typeface="+mn-ea"/>
            </a:endParaRPr>
          </a:p>
        </p:txBody>
      </p:sp>
      <p:sp>
        <p:nvSpPr>
          <p:cNvPr id="6" name="内容占位符 5"/>
          <p:cNvSpPr>
            <a:spLocks noGrp="1"/>
          </p:cNvSpPr>
          <p:nvPr>
            <p:ph sz="quarter" idx="4"/>
          </p:nvPr>
        </p:nvSpPr>
        <p:spPr>
          <a:xfrm>
            <a:off x="4676812" y="2023369"/>
            <a:ext cx="3962432" cy="3701064"/>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5pPr>
          </a:lstStyle>
          <a:p>
            <a:pPr lvl="0" fontAlgn="auto"/>
            <a:r>
              <a:rPr strike="noStrike" noProof="1" dirty="0">
                <a:sym typeface="+mn-ea"/>
              </a:rPr>
              <a:t>单击此处编辑母版文本样式</a:t>
            </a:r>
            <a:endParaRPr strike="noStrike" noProof="1" dirty="0">
              <a:sym typeface="+mn-ea"/>
            </a:endParaRPr>
          </a:p>
          <a:p>
            <a:pPr lvl="1" fontAlgn="auto"/>
            <a:r>
              <a:rPr strike="noStrike" noProof="1" dirty="0">
                <a:sym typeface="+mn-ea"/>
              </a:rPr>
              <a:t>第二级</a:t>
            </a:r>
            <a:endParaRPr strike="noStrike" noProof="1" dirty="0">
              <a:sym typeface="+mn-ea"/>
            </a:endParaRPr>
          </a:p>
          <a:p>
            <a:pPr lvl="2" fontAlgn="auto"/>
            <a:r>
              <a:rPr strike="noStrike" noProof="1" dirty="0">
                <a:sym typeface="+mn-ea"/>
              </a:rPr>
              <a:t>第三级</a:t>
            </a:r>
            <a:endParaRPr strike="noStrike" noProof="1" dirty="0">
              <a:sym typeface="+mn-ea"/>
            </a:endParaRPr>
          </a:p>
          <a:p>
            <a:pPr lvl="3" fontAlgn="auto"/>
            <a:r>
              <a:rPr strike="noStrike" noProof="1" dirty="0">
                <a:sym typeface="+mn-ea"/>
              </a:rPr>
              <a:t>第四级</a:t>
            </a:r>
            <a:endParaRPr strike="noStrike" noProof="1" dirty="0">
              <a:sym typeface="+mn-ea"/>
            </a:endParaRPr>
          </a:p>
          <a:p>
            <a:pPr lvl="4" fontAlgn="auto"/>
            <a:r>
              <a:rPr strike="noStrike" noProof="1" dirty="0">
                <a:sym typeface="+mn-ea"/>
              </a:rPr>
              <a:t>第五级</a:t>
            </a:r>
            <a:endParaRPr strike="noStrike" noProof="1" dirty="0">
              <a:sym typeface="+mn-ea"/>
            </a:endParaRPr>
          </a:p>
        </p:txBody>
      </p:sp>
      <p:sp>
        <p:nvSpPr>
          <p:cNvPr id="7" name="日期占位符 6"/>
          <p:cNvSpPr>
            <a:spLocks noGrp="1"/>
          </p:cNvSpPr>
          <p:nvPr>
            <p:ph type="dt" sz="half" idx="10"/>
            <p:custDataLst>
              <p:tags r:id="rId2"/>
            </p:custDataLst>
          </p:nvPr>
        </p:nvSpPr>
        <p:spPr>
          <a:xfrm>
            <a:off x="660400" y="6389688"/>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8" name="页脚占位符 7"/>
          <p:cNvSpPr>
            <a:spLocks noGrp="1"/>
          </p:cNvSpPr>
          <p:nvPr>
            <p:ph type="ftr" sz="quarter" idx="11"/>
            <p:custDataLst>
              <p:tags r:id="rId3"/>
            </p:custDataLst>
          </p:nvPr>
        </p:nvSpPr>
        <p:spPr>
          <a:xfrm>
            <a:off x="3087688" y="6389688"/>
            <a:ext cx="2968625" cy="238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9" name="灯片编号占位符 8"/>
          <p:cNvSpPr>
            <a:spLocks noGrp="1"/>
          </p:cNvSpPr>
          <p:nvPr>
            <p:ph type="sldNum" sz="quarter" idx="12"/>
            <p:custDataLst>
              <p:tags r:id="rId4"/>
            </p:custDataLst>
          </p:nvPr>
        </p:nvSpPr>
        <p:spPr>
          <a:xfrm>
            <a:off x="6457950" y="6389688"/>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502411" y="498476"/>
            <a:ext cx="8139178" cy="331473"/>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accent1"/>
                </a:solidFill>
                <a:uFillTx/>
                <a:latin typeface="Arial" panose="020B0604020202020204" pitchFamily="34" charset="0"/>
                <a:ea typeface="微软雅黑" panose="020B0503020204020204" charset="-122"/>
                <a:cs typeface="+mj-cs"/>
                <a:sym typeface="+mn-ea"/>
              </a:defRPr>
            </a:lvl1pPr>
          </a:lstStyle>
          <a:p>
            <a:pPr lvl="0" fontAlgn="auto"/>
            <a:r>
              <a:rPr strike="noStrike" noProof="1">
                <a:sym typeface="+mn-ea"/>
              </a:rPr>
              <a:t>单击此处编辑母版标题样式</a:t>
            </a:r>
            <a:endParaRPr strike="noStrike" noProof="1">
              <a:sym typeface="+mn-ea"/>
            </a:endParaRPr>
          </a:p>
        </p:txBody>
      </p:sp>
      <p:sp>
        <p:nvSpPr>
          <p:cNvPr id="3" name="日期占位符 2"/>
          <p:cNvSpPr>
            <a:spLocks noGrp="1"/>
          </p:cNvSpPr>
          <p:nvPr>
            <p:ph type="dt" sz="half" idx="10"/>
            <p:custDataLst>
              <p:tags r:id="rId2"/>
            </p:custDataLst>
          </p:nvPr>
        </p:nvSpPr>
        <p:spPr>
          <a:xfrm>
            <a:off x="660400" y="6389688"/>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3"/>
            </p:custDataLst>
          </p:nvPr>
        </p:nvSpPr>
        <p:spPr>
          <a:xfrm>
            <a:off x="3087688" y="6389688"/>
            <a:ext cx="2968625" cy="238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5" name="灯片编号占位符 4"/>
          <p:cNvSpPr>
            <a:spLocks noGrp="1"/>
          </p:cNvSpPr>
          <p:nvPr>
            <p:ph type="sldNum" sz="quarter" idx="12"/>
            <p:custDataLst>
              <p:tags r:id="rId4"/>
            </p:custDataLst>
          </p:nvPr>
        </p:nvSpPr>
        <p:spPr>
          <a:xfrm>
            <a:off x="6457950" y="6389688"/>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2"/>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a:xfrm>
            <a:off x="660400" y="6389688"/>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3" name="页脚占位符 2"/>
          <p:cNvSpPr>
            <a:spLocks noGrp="1"/>
          </p:cNvSpPr>
          <p:nvPr>
            <p:ph type="ftr" sz="quarter" idx="11"/>
            <p:custDataLst>
              <p:tags r:id="rId3"/>
            </p:custDataLst>
          </p:nvPr>
        </p:nvSpPr>
        <p:spPr>
          <a:xfrm>
            <a:off x="3087688" y="6389688"/>
            <a:ext cx="2968625" cy="238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4" name="灯片编号占位符 3"/>
          <p:cNvSpPr>
            <a:spLocks noGrp="1"/>
          </p:cNvSpPr>
          <p:nvPr>
            <p:ph type="sldNum" sz="quarter" idx="12"/>
            <p:custDataLst>
              <p:tags r:id="rId4"/>
            </p:custDataLst>
          </p:nvPr>
        </p:nvSpPr>
        <p:spPr>
          <a:xfrm>
            <a:off x="6457950" y="6389688"/>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502447" y="498479"/>
            <a:ext cx="8139178" cy="331473"/>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accent1"/>
                </a:solidFill>
                <a:uFillTx/>
                <a:latin typeface="Arial" panose="020B0604020202020204" pitchFamily="34" charset="0"/>
                <a:ea typeface="微软雅黑" panose="020B0503020204020204" charset="-122"/>
                <a:cs typeface="+mj-cs"/>
                <a:sym typeface="+mn-ea"/>
              </a:defRPr>
            </a:lvl1pPr>
          </a:lstStyle>
          <a:p>
            <a:pPr lvl="0" fontAlgn="auto"/>
            <a:r>
              <a:rPr strike="noStrike" noProof="1" dirty="0">
                <a:sym typeface="+mn-ea"/>
              </a:rPr>
              <a:t>单击此处编辑母版标题样式</a:t>
            </a:r>
            <a:endParaRPr strike="noStrike" noProof="1" dirty="0">
              <a:sym typeface="+mn-ea"/>
            </a:endParaRPr>
          </a:p>
        </p:txBody>
      </p:sp>
      <p:sp>
        <p:nvSpPr>
          <p:cNvPr id="3" name="图片占位符 2"/>
          <p:cNvSpPr>
            <a:spLocks noGrp="1"/>
          </p:cNvSpPr>
          <p:nvPr>
            <p:ph type="pic" idx="1"/>
          </p:nvPr>
        </p:nvSpPr>
        <p:spPr>
          <a:xfrm>
            <a:off x="502447" y="1626121"/>
            <a:ext cx="3962432" cy="4041680"/>
          </a:xfrm>
        </p:spPr>
        <p:txBody>
          <a:bodyPr vert="horz" lIns="101600" tIns="0" rIns="82550" bIns="0" rtlCol="0">
            <a:no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solidFill>
                <a:uFillTx/>
                <a:latin typeface="+mn-lt"/>
                <a:ea typeface="+mn-ea"/>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5pPr>
          </a:lstStyle>
          <a:p>
            <a:pPr lvl="0" fontAlgn="auto"/>
            <a:endParaRPr strike="noStrike" noProof="1" dirty="0">
              <a:sym typeface="+mn-ea"/>
            </a:endParaRPr>
          </a:p>
        </p:txBody>
      </p:sp>
      <p:sp>
        <p:nvSpPr>
          <p:cNvPr id="4" name="文本占位符 3"/>
          <p:cNvSpPr>
            <a:spLocks noGrp="1"/>
          </p:cNvSpPr>
          <p:nvPr>
            <p:ph type="body" sz="half" idx="2"/>
          </p:nvPr>
        </p:nvSpPr>
        <p:spPr>
          <a:xfrm>
            <a:off x="4679194" y="1626121"/>
            <a:ext cx="3962432" cy="4041680"/>
          </a:xfrm>
        </p:spPr>
        <p:txBody>
          <a:bodyPr vert="horz" lIns="101600" tIns="0" rIns="82550" bIns="0" rtlCol="0">
            <a:norm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stStyle>
          <a:p>
            <a:pPr lvl="0" fontAlgn="auto"/>
            <a:r>
              <a:rPr strike="noStrike" noProof="1">
                <a:sym typeface="+mn-ea"/>
              </a:rPr>
              <a:t>单击此处编辑母版文本样式</a:t>
            </a:r>
            <a:endParaRPr strike="noStrike" noProof="1">
              <a:sym typeface="+mn-ea"/>
            </a:endParaRPr>
          </a:p>
        </p:txBody>
      </p:sp>
      <p:sp>
        <p:nvSpPr>
          <p:cNvPr id="5" name="日期占位符 4"/>
          <p:cNvSpPr>
            <a:spLocks noGrp="1"/>
          </p:cNvSpPr>
          <p:nvPr>
            <p:ph type="dt" sz="half" idx="10"/>
            <p:custDataLst>
              <p:tags r:id="rId2"/>
            </p:custDataLst>
          </p:nvPr>
        </p:nvSpPr>
        <p:spPr>
          <a:xfrm>
            <a:off x="660400" y="6389688"/>
            <a:ext cx="2024063" cy="238125"/>
          </a:xfrm>
          <a:prstGeom prst="rect">
            <a:avLst/>
          </a:prstGeom>
        </p:spPr>
        <p:txBody>
          <a:bodyPr vert="horz" lIns="91440" tIns="45720" rIns="91440" bIns="45720" rtlCol="0" anchor="ctr">
            <a:normAutofit/>
          </a:bodyPr>
          <a:lstStyle/>
          <a:p>
            <a:pPr fontAlgn="base"/>
            <a:fld id="{9EFD9D74-47D9-4702-A33C-335B63B48DBF}"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dirty="0"/>
          </a:p>
        </p:txBody>
      </p:sp>
      <p:sp>
        <p:nvSpPr>
          <p:cNvPr id="6" name="页脚占位符 5"/>
          <p:cNvSpPr>
            <a:spLocks noGrp="1"/>
          </p:cNvSpPr>
          <p:nvPr>
            <p:ph type="ftr" sz="quarter" idx="11"/>
            <p:custDataLst>
              <p:tags r:id="rId3"/>
            </p:custDataLst>
          </p:nvPr>
        </p:nvSpPr>
        <p:spPr>
          <a:xfrm>
            <a:off x="3087688" y="6389688"/>
            <a:ext cx="2968625" cy="238125"/>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7" name="灯片编号占位符 6"/>
          <p:cNvSpPr>
            <a:spLocks noGrp="1"/>
          </p:cNvSpPr>
          <p:nvPr>
            <p:ph type="sldNum" sz="quarter" idx="12"/>
            <p:custDataLst>
              <p:tags r:id="rId4"/>
            </p:custDataLst>
          </p:nvPr>
        </p:nvSpPr>
        <p:spPr>
          <a:xfrm>
            <a:off x="6457950" y="6389688"/>
            <a:ext cx="2025650" cy="238125"/>
          </a:xfrm>
          <a:prstGeom prst="rect">
            <a:avLst/>
          </a:prstGeom>
        </p:spPr>
        <p:txBody>
          <a:bodyPr vert="horz" lIns="91440" tIns="45720" rIns="91440" bIns="45720" rtlCol="0" anchor="ctr">
            <a:normAutofit/>
          </a:bodyPr>
          <a:lstStyle/>
          <a:p>
            <a:pPr fontAlgn="base"/>
            <a:fld id="{FABC47A4-756D-490B-A52F-7D9E2C9FC05F}"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chemeClr val="bg2"/>
        </a:solidFill>
        <a:effectLst/>
      </p:bgPr>
    </p:bg>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928351" y="1626121"/>
            <a:ext cx="713238" cy="4041680"/>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ts val="0"/>
              </a:spcAft>
              <a:buNone/>
              <a:defRPr kumimoji="0" lang="zh-CN" altLang="en-US" sz="1800" b="1" i="0" u="none" strike="noStrike" kern="1200" cap="none" spc="200" normalizeH="0" baseline="0" noProof="1" dirty="0">
                <a:solidFill>
                  <a:schemeClr val="accent1"/>
                </a:solidFill>
                <a:uFillTx/>
                <a:latin typeface="Arial" panose="020B0604020202020204" pitchFamily="34" charset="0"/>
                <a:ea typeface="微软雅黑" panose="020B0503020204020204" charset="-122"/>
                <a:cs typeface="+mj-cs"/>
                <a:sym typeface="+mn-ea"/>
              </a:defRPr>
            </a:lvl1pPr>
          </a:lstStyle>
          <a:p>
            <a:pPr lvl="0" fontAlgn="auto"/>
            <a:r>
              <a:rPr strike="noStrike" noProof="1">
                <a:sym typeface="+mn-ea"/>
              </a:rPr>
              <a:t>单击此处编辑母版标题样式</a:t>
            </a:r>
            <a:endParaRPr strike="noStrike" noProof="1">
              <a:sym typeface="+mn-ea"/>
            </a:endParaRPr>
          </a:p>
        </p:txBody>
      </p:sp>
      <p:sp>
        <p:nvSpPr>
          <p:cNvPr id="3" name="竖排文字占位符 2"/>
          <p:cNvSpPr>
            <a:spLocks noGrp="1"/>
          </p:cNvSpPr>
          <p:nvPr>
            <p:ph type="body" orient="vert" idx="1"/>
          </p:nvPr>
        </p:nvSpPr>
        <p:spPr>
          <a:xfrm>
            <a:off x="502444" y="1626113"/>
            <a:ext cx="7371076" cy="4041680"/>
          </a:xfrm>
        </p:spPr>
        <p:txBody>
          <a:bodyPr vert="eaVert"/>
          <a:lstStyle>
            <a:lvl1pPr indent="0" eaLnBrk="1" fontAlgn="auto" latinLnBrk="0" hangingPunct="1">
              <a:defRPr baseline="0">
                <a:solidFill>
                  <a:schemeClr val="tx1">
                    <a:lumMod val="75000"/>
                    <a:lumOff val="25000"/>
                  </a:schemeClr>
                </a:solidFill>
                <a:latin typeface="Arial" panose="020B0604020202020204" pitchFamily="34" charset="0"/>
                <a:ea typeface="微软雅黑" panose="020B0503020204020204" charset="-122"/>
              </a:defRPr>
            </a:lvl1pPr>
            <a:lvl2pPr indent="0" eaLnBrk="1" fontAlgn="auto" latinLnBrk="0" hangingPunct="1">
              <a:defRPr baseline="0">
                <a:solidFill>
                  <a:schemeClr val="tx1">
                    <a:lumMod val="75000"/>
                    <a:lumOff val="25000"/>
                  </a:schemeClr>
                </a:solidFill>
                <a:latin typeface="Arial" panose="020B0604020202020204" pitchFamily="34" charset="0"/>
                <a:ea typeface="微软雅黑" panose="020B0503020204020204" charset="-122"/>
              </a:defRPr>
            </a:lvl2pPr>
            <a:lvl3pPr indent="0" eaLnBrk="1" fontAlgn="auto" latinLnBrk="0" hangingPunct="1">
              <a:defRPr baseline="0">
                <a:solidFill>
                  <a:schemeClr val="tx1">
                    <a:lumMod val="75000"/>
                    <a:lumOff val="25000"/>
                  </a:schemeClr>
                </a:solidFill>
                <a:latin typeface="Arial" panose="020B0604020202020204" pitchFamily="34" charset="0"/>
                <a:ea typeface="微软雅黑" panose="020B0503020204020204" charset="-122"/>
              </a:defRPr>
            </a:lvl3pPr>
            <a:lvl4pPr indent="0" eaLnBrk="1" fontAlgn="auto" latinLnBrk="0" hangingPunct="1">
              <a:defRPr baseline="0">
                <a:solidFill>
                  <a:schemeClr val="tx1">
                    <a:lumMod val="75000"/>
                    <a:lumOff val="25000"/>
                  </a:schemeClr>
                </a:solidFill>
                <a:latin typeface="Arial" panose="020B0604020202020204" pitchFamily="34" charset="0"/>
                <a:ea typeface="微软雅黑" panose="020B0503020204020204" charset="-122"/>
              </a:defRPr>
            </a:lvl4pPr>
            <a:lvl5pPr indent="0" eaLnBrk="1" fontAlgn="auto" latinLnBrk="0" hangingPunct="1">
              <a:defRPr baseline="0">
                <a:solidFill>
                  <a:schemeClr val="tx1">
                    <a:lumMod val="75000"/>
                    <a:lumOff val="25000"/>
                  </a:schemeClr>
                </a:solidFill>
                <a:latin typeface="Arial" panose="020B0604020202020204" pitchFamily="34" charset="0"/>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4" name="日期占位符 3"/>
          <p:cNvSpPr>
            <a:spLocks noGrp="1"/>
          </p:cNvSpPr>
          <p:nvPr>
            <p:ph type="dt" sz="half" idx="10"/>
            <p:custDataLst>
              <p:tags r:id="rId2"/>
            </p:custDataLst>
          </p:nvPr>
        </p:nvSpPr>
        <p:spPr>
          <a:xfrm>
            <a:off x="660400" y="6389688"/>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5" name="页脚占位符 4"/>
          <p:cNvSpPr>
            <a:spLocks noGrp="1"/>
          </p:cNvSpPr>
          <p:nvPr>
            <p:ph type="ftr" sz="quarter" idx="11"/>
            <p:custDataLst>
              <p:tags r:id="rId3"/>
            </p:custDataLst>
          </p:nvPr>
        </p:nvSpPr>
        <p:spPr>
          <a:xfrm>
            <a:off x="3087688" y="6389688"/>
            <a:ext cx="2968625" cy="238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6" name="灯片编号占位符 5"/>
          <p:cNvSpPr>
            <a:spLocks noGrp="1"/>
          </p:cNvSpPr>
          <p:nvPr>
            <p:ph type="sldNum" sz="quarter" idx="12"/>
            <p:custDataLst>
              <p:tags r:id="rId4"/>
            </p:custDataLst>
          </p:nvPr>
        </p:nvSpPr>
        <p:spPr>
          <a:xfrm>
            <a:off x="6457950" y="6389688"/>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内容">
    <p:bg>
      <p:bgPr>
        <a:solidFill>
          <a:schemeClr val="bg2"/>
        </a:solidFill>
        <a:effectLst/>
      </p:bgPr>
    </p:bg>
    <p:spTree>
      <p:nvGrpSpPr>
        <p:cNvPr id="1" name=""/>
        <p:cNvGrpSpPr/>
        <p:nvPr/>
      </p:nvGrpSpPr>
      <p:grpSpPr>
        <a:xfrm>
          <a:off x="0" y="0"/>
          <a:ext cx="0" cy="0"/>
          <a:chOff x="0" y="0"/>
          <a:chExt cx="0" cy="0"/>
        </a:xfrm>
      </p:grpSpPr>
      <p:sp>
        <p:nvSpPr>
          <p:cNvPr id="7" name="内容占位符 6"/>
          <p:cNvSpPr>
            <a:spLocks noGrp="1"/>
          </p:cNvSpPr>
          <p:nvPr>
            <p:ph sz="quarter" idx="13"/>
          </p:nvPr>
        </p:nvSpPr>
        <p:spPr>
          <a:xfrm>
            <a:off x="502447" y="1626121"/>
            <a:ext cx="8139178" cy="4041680"/>
          </a:xfrm>
        </p:spPr>
        <p:txBody>
          <a:bodyPr/>
          <a:lstStyle>
            <a:lvl1pPr>
              <a:defRPr baseline="0">
                <a:solidFill>
                  <a:schemeClr val="tx1">
                    <a:lumMod val="75000"/>
                    <a:lumOff val="25000"/>
                  </a:schemeClr>
                </a:solidFill>
                <a:latin typeface="Arial" panose="020B0604020202020204" pitchFamily="34" charset="0"/>
              </a:defRPr>
            </a:lvl1pPr>
            <a:lvl2pPr>
              <a:defRPr baseline="0">
                <a:solidFill>
                  <a:schemeClr val="tx1">
                    <a:lumMod val="75000"/>
                    <a:lumOff val="25000"/>
                  </a:schemeClr>
                </a:solidFill>
                <a:latin typeface="Arial" panose="020B0604020202020204" pitchFamily="34" charset="0"/>
              </a:defRPr>
            </a:lvl2pPr>
            <a:lvl3pPr>
              <a:defRPr baseline="0">
                <a:solidFill>
                  <a:schemeClr val="tx1">
                    <a:lumMod val="75000"/>
                    <a:lumOff val="25000"/>
                  </a:schemeClr>
                </a:solidFill>
                <a:latin typeface="Arial" panose="020B0604020202020204" pitchFamily="34" charset="0"/>
              </a:defRPr>
            </a:lvl3pPr>
            <a:lvl4pPr>
              <a:defRPr baseline="0">
                <a:solidFill>
                  <a:schemeClr val="tx1">
                    <a:lumMod val="75000"/>
                    <a:lumOff val="25000"/>
                  </a:schemeClr>
                </a:solidFill>
                <a:latin typeface="Arial" panose="020B0604020202020204" pitchFamily="34" charset="0"/>
              </a:defRPr>
            </a:lvl4pPr>
            <a:lvl5pPr>
              <a:defRPr baseline="0">
                <a:solidFill>
                  <a:schemeClr val="tx1">
                    <a:lumMod val="75000"/>
                    <a:lumOff val="25000"/>
                  </a:schemeClr>
                </a:solidFill>
                <a:latin typeface="Arial" panose="020B0604020202020204" pitchFamily="34" charset="0"/>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3" name="日期占位符 2"/>
          <p:cNvSpPr>
            <a:spLocks noGrp="1"/>
          </p:cNvSpPr>
          <p:nvPr>
            <p:ph type="dt" sz="half" idx="10"/>
            <p:custDataLst>
              <p:tags r:id="rId2"/>
            </p:custDataLst>
          </p:nvPr>
        </p:nvSpPr>
        <p:spPr>
          <a:xfrm>
            <a:off x="660400" y="6389688"/>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3"/>
            </p:custDataLst>
          </p:nvPr>
        </p:nvSpPr>
        <p:spPr>
          <a:xfrm>
            <a:off x="3087688" y="6389688"/>
            <a:ext cx="2968625" cy="238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5" name="灯片编号占位符 4"/>
          <p:cNvSpPr>
            <a:spLocks noGrp="1"/>
          </p:cNvSpPr>
          <p:nvPr>
            <p:ph type="sldNum" sz="quarter" idx="12"/>
            <p:custDataLst>
              <p:tags r:id="rId4"/>
            </p:custDataLst>
          </p:nvPr>
        </p:nvSpPr>
        <p:spPr>
          <a:xfrm>
            <a:off x="6457950" y="6389688"/>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chemeClr val="bg2"/>
        </a:solidFill>
        <a:effectLst/>
      </p:bgPr>
    </p:bg>
    <p:spTree>
      <p:nvGrpSpPr>
        <p:cNvPr id="1" name=""/>
        <p:cNvGrpSpPr/>
        <p:nvPr/>
      </p:nvGrpSpPr>
      <p:grpSpPr>
        <a:xfrm>
          <a:off x="0" y="0"/>
          <a:ext cx="0" cy="0"/>
          <a:chOff x="0" y="0"/>
          <a:chExt cx="0" cy="0"/>
        </a:xfrm>
      </p:grpSpPr>
      <p:sp>
        <p:nvSpPr>
          <p:cNvPr id="6" name="矩形 5"/>
          <p:cNvSpPr/>
          <p:nvPr userDrawn="1">
            <p:custDataLst>
              <p:tags r:id="rId2"/>
            </p:custDataLst>
          </p:nvPr>
        </p:nvSpPr>
        <p:spPr>
          <a:xfrm>
            <a:off x="200025" y="1017588"/>
            <a:ext cx="8761413" cy="4227513"/>
          </a:xfrm>
          <a:prstGeom prst="rect">
            <a:avLst/>
          </a:prstGeom>
          <a:solidFill>
            <a:schemeClr val="tx2"/>
          </a:solidFill>
          <a:ln w="28575" cmpd="sng">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kumimoji="1" lang="zh-CN" altLang="en-US" sz="100" strike="noStrike" noProof="1" dirty="0">
              <a:highlight>
                <a:srgbClr val="1171F1"/>
              </a:highlight>
            </a:endParaRPr>
          </a:p>
        </p:txBody>
      </p:sp>
      <p:sp>
        <p:nvSpPr>
          <p:cNvPr id="9" name="矩形 8"/>
          <p:cNvSpPr/>
          <p:nvPr userDrawn="1">
            <p:custDataLst>
              <p:tags r:id="rId3"/>
            </p:custDataLst>
          </p:nvPr>
        </p:nvSpPr>
        <p:spPr>
          <a:xfrm>
            <a:off x="1066800" y="4065588"/>
            <a:ext cx="3962400" cy="9525"/>
          </a:xfrm>
          <a:prstGeom prst="rect">
            <a:avLst/>
          </a:prstGeom>
          <a:solidFill>
            <a:schemeClr val="accent1">
              <a:lumMod val="50000"/>
              <a:alpha val="1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00" strike="noStrike" noProof="1"/>
          </a:p>
        </p:txBody>
      </p:sp>
      <p:sp>
        <p:nvSpPr>
          <p:cNvPr id="7" name="任意形状 8"/>
          <p:cNvSpPr/>
          <p:nvPr userDrawn="1">
            <p:custDataLst>
              <p:tags r:id="rId4"/>
            </p:custDataLst>
          </p:nvPr>
        </p:nvSpPr>
        <p:spPr>
          <a:xfrm>
            <a:off x="7110413" y="612775"/>
            <a:ext cx="1849438" cy="180340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gs>
              <a:gs pos="100000">
                <a:schemeClr val="tx2">
                  <a:lumMod val="90000"/>
                  <a:alpha val="2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kumimoji="1" lang="zh-CN" altLang="en-US" sz="100" strike="noStrike" noProof="1" dirty="0">
              <a:highlight>
                <a:srgbClr val="1171F1"/>
              </a:highlight>
            </a:endParaRPr>
          </a:p>
        </p:txBody>
      </p:sp>
      <p:sp>
        <p:nvSpPr>
          <p:cNvPr id="8" name="任意形状 9"/>
          <p:cNvSpPr/>
          <p:nvPr userDrawn="1">
            <p:custDataLst>
              <p:tags r:id="rId5"/>
            </p:custDataLst>
          </p:nvPr>
        </p:nvSpPr>
        <p:spPr>
          <a:xfrm rot="10800000">
            <a:off x="195263" y="4343400"/>
            <a:ext cx="1416050" cy="1379538"/>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99000">
                <a:schemeClr val="bg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kumimoji="1" lang="zh-CN" altLang="en-US" sz="100" strike="noStrike" noProof="1" dirty="0">
              <a:highlight>
                <a:srgbClr val="1171F1"/>
              </a:highlight>
            </a:endParaRPr>
          </a:p>
        </p:txBody>
      </p:sp>
      <p:sp>
        <p:nvSpPr>
          <p:cNvPr id="2" name="标题 1"/>
          <p:cNvSpPr>
            <a:spLocks noGrp="1"/>
          </p:cNvSpPr>
          <p:nvPr>
            <p:ph type="title" hasCustomPrompt="1"/>
          </p:nvPr>
        </p:nvSpPr>
        <p:spPr>
          <a:xfrm>
            <a:off x="990599" y="2577631"/>
            <a:ext cx="4990201" cy="1205503"/>
          </a:xfrm>
        </p:spPr>
        <p:txBody>
          <a:bodyPr vert="horz" lIns="91440" tIns="45720" rIns="91440" bIns="0" rtlCol="0" anchor="b" anchorCtr="0">
            <a:normAutofit/>
          </a:bodyPr>
          <a:lstStyle>
            <a:lvl1pPr marL="0" marR="0" algn="l" defTabSz="914400" rtl="0" eaLnBrk="1" fontAlgn="auto" latinLnBrk="0" hangingPunct="1">
              <a:lnSpc>
                <a:spcPct val="100000"/>
              </a:lnSpc>
              <a:buNone/>
              <a:defRPr kumimoji="0" lang="zh-CN" altLang="en-US" sz="7200" b="1" i="0" u="none" strike="noStrike" kern="1200" cap="none" spc="600" normalizeH="0" baseline="0" noProof="1" dirty="0">
                <a:solidFill>
                  <a:schemeClr val="accent1"/>
                </a:solidFill>
                <a:uFillTx/>
                <a:latin typeface="Arial" panose="020B0604020202020204" pitchFamily="34" charset="0"/>
                <a:ea typeface="微软雅黑" panose="020B0503020204020204" charset="-122"/>
                <a:cs typeface="+mj-cs"/>
                <a:sym typeface="+mn-ea"/>
              </a:defRPr>
            </a:lvl1pPr>
          </a:lstStyle>
          <a:p>
            <a:pPr lvl="0" fontAlgn="auto"/>
            <a:r>
              <a:rPr strike="noStrike" noProof="1" dirty="0">
                <a:sym typeface="+mn-ea"/>
              </a:rPr>
              <a:t>编辑标题</a:t>
            </a:r>
            <a:endParaRPr strike="noStrike" noProof="1" dirty="0">
              <a:sym typeface="+mn-ea"/>
            </a:endParaRPr>
          </a:p>
        </p:txBody>
      </p:sp>
      <p:sp>
        <p:nvSpPr>
          <p:cNvPr id="3" name="日期占位符 2"/>
          <p:cNvSpPr>
            <a:spLocks noGrp="1"/>
          </p:cNvSpPr>
          <p:nvPr>
            <p:ph type="dt" sz="half" idx="10"/>
            <p:custDataLst>
              <p:tags r:id="rId6"/>
            </p:custDataLst>
          </p:nvPr>
        </p:nvSpPr>
        <p:spPr>
          <a:xfrm>
            <a:off x="660400" y="6389688"/>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7"/>
            </p:custDataLst>
          </p:nvPr>
        </p:nvSpPr>
        <p:spPr>
          <a:xfrm>
            <a:off x="3087688" y="6389688"/>
            <a:ext cx="2968625" cy="238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5" name="灯片编号占位符 4"/>
          <p:cNvSpPr>
            <a:spLocks noGrp="1"/>
          </p:cNvSpPr>
          <p:nvPr>
            <p:ph type="sldNum" sz="quarter" idx="12"/>
            <p:custDataLst>
              <p:tags r:id="rId8"/>
            </p:custDataLst>
          </p:nvPr>
        </p:nvSpPr>
        <p:spPr>
          <a:xfrm>
            <a:off x="6457950" y="6389688"/>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通用">
    <p:bg>
      <p:bgPr>
        <a:solidFill>
          <a:schemeClr val="bg2"/>
        </a:solidFill>
        <a:effectLst/>
      </p:bgPr>
    </p:bg>
    <p:spTree>
      <p:nvGrpSpPr>
        <p:cNvPr id="1" name=""/>
        <p:cNvGrpSpPr/>
        <p:nvPr/>
      </p:nvGrpSpPr>
      <p:grpSpPr>
        <a:xfrm>
          <a:off x="0" y="0"/>
          <a:ext cx="0" cy="0"/>
          <a:chOff x="0" y="0"/>
          <a:chExt cx="0" cy="0"/>
        </a:xfrm>
      </p:grpSpPr>
      <p:sp>
        <p:nvSpPr>
          <p:cNvPr id="7" name="任意形状 8"/>
          <p:cNvSpPr/>
          <p:nvPr userDrawn="1">
            <p:custDataLst>
              <p:tags r:id="rId2"/>
            </p:custDataLst>
          </p:nvPr>
        </p:nvSpPr>
        <p:spPr>
          <a:xfrm>
            <a:off x="7294563" y="0"/>
            <a:ext cx="1849438" cy="2403475"/>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kumimoji="1" lang="zh-CN" altLang="en-US" sz="100" strike="noStrike" noProof="1" dirty="0">
              <a:highlight>
                <a:srgbClr val="1171F1"/>
              </a:highlight>
            </a:endParaRPr>
          </a:p>
        </p:txBody>
      </p:sp>
      <p:sp>
        <p:nvSpPr>
          <p:cNvPr id="6" name="任意形状 8"/>
          <p:cNvSpPr/>
          <p:nvPr userDrawn="1">
            <p:custDataLst>
              <p:tags r:id="rId3"/>
            </p:custDataLst>
          </p:nvPr>
        </p:nvSpPr>
        <p:spPr>
          <a:xfrm rot="10800000">
            <a:off x="0" y="5480050"/>
            <a:ext cx="1058863"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kumimoji="1" lang="zh-CN" altLang="en-US" sz="100" strike="noStrike" noProof="1" dirty="0">
              <a:highlight>
                <a:srgbClr val="1171F1"/>
              </a:highlight>
            </a:endParaRPr>
          </a:p>
        </p:txBody>
      </p:sp>
      <p:sp>
        <p:nvSpPr>
          <p:cNvPr id="2" name="标题 1"/>
          <p:cNvSpPr>
            <a:spLocks noGrp="1"/>
          </p:cNvSpPr>
          <p:nvPr>
            <p:ph type="title"/>
          </p:nvPr>
        </p:nvSpPr>
        <p:spPr>
          <a:xfrm>
            <a:off x="502411" y="498476"/>
            <a:ext cx="8139178" cy="331473"/>
          </a:xfrm>
        </p:spPr>
        <p:txBody>
          <a:bodyPr>
            <a:normAutofit/>
          </a:bodyPr>
          <a:lstStyle>
            <a:lvl1pPr>
              <a:defRPr baseline="0">
                <a:latin typeface="Arial" panose="020B0604020202020204" pitchFamily="34" charset="0"/>
                <a:ea typeface="微软雅黑" panose="020B0503020204020204" charset="-122"/>
              </a:defRPr>
            </a:lvl1pPr>
          </a:lstStyle>
          <a:p>
            <a:pPr fontAlgn="auto"/>
            <a:r>
              <a:rPr lang="zh-CN" altLang="en-US" strike="noStrike" noProof="1" dirty="0"/>
              <a:t>单击此处编辑母版标题样式</a:t>
            </a:r>
            <a:endParaRPr lang="zh-CN" altLang="en-US" strike="noStrike" noProof="1" dirty="0"/>
          </a:p>
        </p:txBody>
      </p:sp>
      <p:sp>
        <p:nvSpPr>
          <p:cNvPr id="3" name="日期占位符 2"/>
          <p:cNvSpPr>
            <a:spLocks noGrp="1"/>
          </p:cNvSpPr>
          <p:nvPr>
            <p:ph type="dt" sz="half" idx="10"/>
            <p:custDataLst>
              <p:tags r:id="rId4"/>
            </p:custDataLst>
          </p:nvPr>
        </p:nvSpPr>
        <p:spPr>
          <a:xfrm>
            <a:off x="660400" y="6389688"/>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5"/>
            </p:custDataLst>
          </p:nvPr>
        </p:nvSpPr>
        <p:spPr>
          <a:xfrm>
            <a:off x="3087688" y="6389688"/>
            <a:ext cx="2968625" cy="238125"/>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5" name="灯片编号占位符 4"/>
          <p:cNvSpPr>
            <a:spLocks noGrp="1"/>
          </p:cNvSpPr>
          <p:nvPr>
            <p:ph type="sldNum" sz="quarter" idx="12"/>
            <p:custDataLst>
              <p:tags r:id="rId6"/>
            </p:custDataLst>
          </p:nvPr>
        </p:nvSpPr>
        <p:spPr>
          <a:xfrm>
            <a:off x="6457950" y="6389688"/>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相框">
    <p:bg>
      <p:bgPr>
        <a:solidFill>
          <a:schemeClr val="tx2"/>
        </a:solidFill>
        <a:effectLst/>
      </p:bgPr>
    </p:bg>
    <p:spTree>
      <p:nvGrpSpPr>
        <p:cNvPr id="1" name=""/>
        <p:cNvGrpSpPr/>
        <p:nvPr/>
      </p:nvGrpSpPr>
      <p:grpSpPr>
        <a:xfrm>
          <a:off x="0" y="0"/>
          <a:ext cx="0" cy="0"/>
          <a:chOff x="0" y="0"/>
          <a:chExt cx="0" cy="0"/>
        </a:xfrm>
      </p:grpSpPr>
      <p:sp>
        <p:nvSpPr>
          <p:cNvPr id="11" name="矩形 10"/>
          <p:cNvSpPr/>
          <p:nvPr userDrawn="1">
            <p:custDataLst>
              <p:tags r:id="rId2"/>
            </p:custDataLst>
          </p:nvPr>
        </p:nvSpPr>
        <p:spPr>
          <a:xfrm>
            <a:off x="0" y="0"/>
            <a:ext cx="9144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00" strike="noStrike" noProof="1"/>
          </a:p>
        </p:txBody>
      </p:sp>
      <p:sp>
        <p:nvSpPr>
          <p:cNvPr id="8" name="矩形 7"/>
          <p:cNvSpPr/>
          <p:nvPr userDrawn="1">
            <p:custDataLst>
              <p:tags r:id="rId3"/>
            </p:custDataLst>
          </p:nvPr>
        </p:nvSpPr>
        <p:spPr>
          <a:xfrm>
            <a:off x="219075" y="304800"/>
            <a:ext cx="8705850" cy="62484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00" strike="noStrike" noProof="1"/>
          </a:p>
        </p:txBody>
      </p:sp>
      <p:sp>
        <p:nvSpPr>
          <p:cNvPr id="2" name="标题 1"/>
          <p:cNvSpPr>
            <a:spLocks noGrp="1"/>
          </p:cNvSpPr>
          <p:nvPr>
            <p:ph type="title" hasCustomPrompt="1"/>
          </p:nvPr>
        </p:nvSpPr>
        <p:spPr>
          <a:xfrm>
            <a:off x="961200" y="1339650"/>
            <a:ext cx="7219800" cy="542700"/>
          </a:xfrm>
        </p:spPr>
        <p:txBody>
          <a:bodyPr anchor="ctr">
            <a:normAutofit/>
          </a:bodyPr>
          <a:lstStyle>
            <a:lvl1pPr>
              <a:defRPr sz="2400" baseline="0">
                <a:solidFill>
                  <a:schemeClr val="accent1"/>
                </a:solidFill>
                <a:latin typeface="Arial" panose="020B0604020202020204" pitchFamily="34" charset="0"/>
                <a:ea typeface="微软雅黑" panose="020B0503020204020204" charset="-122"/>
              </a:defRPr>
            </a:lvl1pPr>
          </a:lstStyle>
          <a:p>
            <a:pPr fontAlgn="auto"/>
            <a:r>
              <a:rPr lang="zh-CN" altLang="en-US" strike="noStrike" noProof="1" dirty="0"/>
              <a:t>单击此处编辑标题</a:t>
            </a:r>
            <a:endParaRPr lang="zh-CN" altLang="en-US" strike="noStrike" noProof="1" dirty="0"/>
          </a:p>
        </p:txBody>
      </p:sp>
      <p:sp>
        <p:nvSpPr>
          <p:cNvPr id="7" name="内容占位符 6"/>
          <p:cNvSpPr>
            <a:spLocks noGrp="1"/>
          </p:cNvSpPr>
          <p:nvPr>
            <p:ph sz="quarter" idx="13"/>
          </p:nvPr>
        </p:nvSpPr>
        <p:spPr>
          <a:xfrm>
            <a:off x="960835" y="2594250"/>
            <a:ext cx="7219950" cy="25839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vl2pPr>
              <a:defRPr baseline="0">
                <a:solidFill>
                  <a:schemeClr val="tx1">
                    <a:lumMod val="75000"/>
                    <a:lumOff val="25000"/>
                  </a:schemeClr>
                </a:solidFill>
                <a:latin typeface="Arial" panose="020B0604020202020204" pitchFamily="34" charset="0"/>
                <a:ea typeface="微软雅黑" panose="020B0503020204020204" charset="-122"/>
              </a:defRPr>
            </a:lvl2pPr>
            <a:lvl3pPr>
              <a:defRPr baseline="0">
                <a:solidFill>
                  <a:schemeClr val="tx1">
                    <a:lumMod val="75000"/>
                    <a:lumOff val="25000"/>
                  </a:schemeClr>
                </a:solidFill>
                <a:latin typeface="Arial" panose="020B0604020202020204" pitchFamily="34" charset="0"/>
                <a:ea typeface="微软雅黑" panose="020B0503020204020204" charset="-122"/>
              </a:defRPr>
            </a:lvl3pPr>
            <a:lvl4pPr>
              <a:defRPr baseline="0">
                <a:solidFill>
                  <a:schemeClr val="tx1">
                    <a:lumMod val="75000"/>
                    <a:lumOff val="25000"/>
                  </a:schemeClr>
                </a:solidFill>
                <a:latin typeface="Arial" panose="020B0604020202020204" pitchFamily="34" charset="0"/>
                <a:ea typeface="微软雅黑" panose="020B0503020204020204" charset="-122"/>
              </a:defRPr>
            </a:lvl4pPr>
            <a:lvl5pPr>
              <a:defRPr baseline="0">
                <a:solidFill>
                  <a:schemeClr val="tx1">
                    <a:lumMod val="75000"/>
                    <a:lumOff val="25000"/>
                  </a:schemeClr>
                </a:solidFill>
                <a:latin typeface="Arial" panose="020B0604020202020204" pitchFamily="34" charset="0"/>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3" name="日期占位符 2"/>
          <p:cNvSpPr>
            <a:spLocks noGrp="1"/>
          </p:cNvSpPr>
          <p:nvPr>
            <p:ph type="dt" sz="half" idx="10"/>
            <p:custDataLst>
              <p:tags r:id="rId4"/>
            </p:custDataLst>
          </p:nvPr>
        </p:nvSpPr>
        <p:spPr>
          <a:xfrm>
            <a:off x="660400" y="6389688"/>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5"/>
            </p:custDataLst>
          </p:nvPr>
        </p:nvSpPr>
        <p:spPr>
          <a:xfrm>
            <a:off x="3087688" y="6389688"/>
            <a:ext cx="2968625" cy="238125"/>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5" name="灯片编号占位符 4"/>
          <p:cNvSpPr>
            <a:spLocks noGrp="1"/>
          </p:cNvSpPr>
          <p:nvPr>
            <p:ph type="sldNum" sz="quarter" idx="12"/>
            <p:custDataLst>
              <p:tags r:id="rId6"/>
            </p:custDataLst>
          </p:nvPr>
        </p:nvSpPr>
        <p:spPr>
          <a:xfrm>
            <a:off x="6457950" y="6389688"/>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左右">
    <p:bg>
      <p:bgPr>
        <a:solidFill>
          <a:schemeClr val="bg2"/>
        </a:solidFill>
        <a:effectLst/>
      </p:bgPr>
    </p:bg>
    <p:spTree>
      <p:nvGrpSpPr>
        <p:cNvPr id="1" name=""/>
        <p:cNvGrpSpPr/>
        <p:nvPr/>
      </p:nvGrpSpPr>
      <p:grpSpPr>
        <a:xfrm>
          <a:off x="0" y="0"/>
          <a:ext cx="0" cy="0"/>
          <a:chOff x="0" y="0"/>
          <a:chExt cx="0" cy="0"/>
        </a:xfrm>
      </p:grpSpPr>
      <p:sp>
        <p:nvSpPr>
          <p:cNvPr id="8" name="矩形 7"/>
          <p:cNvSpPr/>
          <p:nvPr userDrawn="1">
            <p:custDataLst>
              <p:tags r:id="rId2"/>
            </p:custDataLst>
          </p:nvPr>
        </p:nvSpPr>
        <p:spPr>
          <a:xfrm>
            <a:off x="0" y="0"/>
            <a:ext cx="3617913" cy="6865938"/>
          </a:xfrm>
          <a:prstGeom prst="rect">
            <a:avLst/>
          </a:prstGeom>
          <a:solidFill>
            <a:schemeClr val="tx2">
              <a:alpha val="7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fontAlgn="base"/>
            <a:endParaRPr lang="en-US" altLang="zh-CN" sz="100" strike="noStrike" noProof="1" dirty="0">
              <a:sym typeface="+mn-ea"/>
            </a:endParaRPr>
          </a:p>
        </p:txBody>
      </p:sp>
      <p:sp>
        <p:nvSpPr>
          <p:cNvPr id="6" name="任意形状 8"/>
          <p:cNvSpPr/>
          <p:nvPr userDrawn="1">
            <p:custDataLst>
              <p:tags r:id="rId3"/>
            </p:custDataLst>
          </p:nvPr>
        </p:nvSpPr>
        <p:spPr>
          <a:xfrm rot="16200000">
            <a:off x="0" y="3175"/>
            <a:ext cx="1741488" cy="1274763"/>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gs>
              <a:gs pos="100000">
                <a:schemeClr val="tx2">
                  <a:lumMod val="90000"/>
                  <a:alpha val="2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kumimoji="1" lang="zh-CN" altLang="en-US" sz="100" strike="noStrike" noProof="1" dirty="0">
              <a:highlight>
                <a:srgbClr val="1171F1"/>
              </a:highlight>
            </a:endParaRPr>
          </a:p>
        </p:txBody>
      </p:sp>
      <p:sp>
        <p:nvSpPr>
          <p:cNvPr id="10" name="任意形状 9"/>
          <p:cNvSpPr/>
          <p:nvPr userDrawn="1">
            <p:custDataLst>
              <p:tags r:id="rId4"/>
            </p:custDataLst>
          </p:nvPr>
        </p:nvSpPr>
        <p:spPr>
          <a:xfrm rot="10800000">
            <a:off x="0" y="5913438"/>
            <a:ext cx="731838" cy="95250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tx2">
                  <a:lumMod val="90000"/>
                  <a:alpha val="24000"/>
                </a:schemeClr>
              </a:gs>
              <a:gs pos="100000">
                <a:schemeClr val="bg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kumimoji="1" lang="zh-CN" altLang="en-US" sz="100" strike="noStrike" noProof="1" dirty="0">
              <a:highlight>
                <a:srgbClr val="1171F1"/>
              </a:highlight>
            </a:endParaRPr>
          </a:p>
        </p:txBody>
      </p:sp>
      <p:sp>
        <p:nvSpPr>
          <p:cNvPr id="2" name="标题 1"/>
          <p:cNvSpPr>
            <a:spLocks noGrp="1"/>
          </p:cNvSpPr>
          <p:nvPr>
            <p:ph type="title" hasCustomPrompt="1"/>
          </p:nvPr>
        </p:nvSpPr>
        <p:spPr>
          <a:xfrm>
            <a:off x="437400" y="880650"/>
            <a:ext cx="2970000" cy="661500"/>
          </a:xfrm>
        </p:spPr>
        <p:txBody>
          <a:bodyPr anchor="ctr">
            <a:normAutofit/>
          </a:bodyPr>
          <a:lstStyle>
            <a:lvl1pPr>
              <a:defRPr sz="2700" baseline="0">
                <a:solidFill>
                  <a:schemeClr val="accent1"/>
                </a:solidFill>
                <a:latin typeface="Arial" panose="020B0604020202020204" pitchFamily="34" charset="0"/>
                <a:ea typeface="微软雅黑" panose="020B0503020204020204" charset="-122"/>
              </a:defRPr>
            </a:lvl1pPr>
          </a:lstStyle>
          <a:p>
            <a:pPr fontAlgn="auto"/>
            <a:r>
              <a:rPr lang="zh-CN" altLang="en-US" strike="noStrike" noProof="1" dirty="0"/>
              <a:t>单击编辑标题</a:t>
            </a:r>
            <a:endParaRPr lang="zh-CN" altLang="en-US" strike="noStrike" noProof="1" dirty="0"/>
          </a:p>
        </p:txBody>
      </p:sp>
      <p:sp>
        <p:nvSpPr>
          <p:cNvPr id="7" name="文本占位符 6"/>
          <p:cNvSpPr>
            <a:spLocks noGrp="1"/>
          </p:cNvSpPr>
          <p:nvPr>
            <p:ph type="body" sz="quarter" idx="13"/>
          </p:nvPr>
        </p:nvSpPr>
        <p:spPr>
          <a:xfrm>
            <a:off x="440100" y="2275650"/>
            <a:ext cx="2967300" cy="30699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vl2pPr>
              <a:defRPr baseline="0">
                <a:solidFill>
                  <a:schemeClr val="tx1">
                    <a:lumMod val="75000"/>
                    <a:lumOff val="25000"/>
                  </a:schemeClr>
                </a:solidFill>
                <a:latin typeface="Arial" panose="020B0604020202020204" pitchFamily="34" charset="0"/>
                <a:ea typeface="微软雅黑" panose="020B0503020204020204" charset="-122"/>
              </a:defRPr>
            </a:lvl2pPr>
            <a:lvl3pPr>
              <a:defRPr baseline="0">
                <a:solidFill>
                  <a:schemeClr val="tx1">
                    <a:lumMod val="75000"/>
                    <a:lumOff val="25000"/>
                  </a:schemeClr>
                </a:solidFill>
                <a:latin typeface="Arial" panose="020B0604020202020204" pitchFamily="34" charset="0"/>
                <a:ea typeface="微软雅黑" panose="020B0503020204020204" charset="-122"/>
              </a:defRPr>
            </a:lvl3pPr>
            <a:lvl4pPr>
              <a:defRPr baseline="0">
                <a:solidFill>
                  <a:schemeClr val="tx1">
                    <a:lumMod val="75000"/>
                    <a:lumOff val="25000"/>
                  </a:schemeClr>
                </a:solidFill>
                <a:latin typeface="Arial" panose="020B0604020202020204" pitchFamily="34" charset="0"/>
                <a:ea typeface="微软雅黑" panose="020B0503020204020204" charset="-122"/>
              </a:defRPr>
            </a:lvl4pPr>
            <a:lvl5pPr>
              <a:defRPr baseline="0">
                <a:solidFill>
                  <a:schemeClr val="tx1">
                    <a:lumMod val="75000"/>
                    <a:lumOff val="25000"/>
                  </a:schemeClr>
                </a:solidFill>
                <a:latin typeface="Arial" panose="020B0604020202020204" pitchFamily="34" charset="0"/>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9" name="内容占位符 8"/>
          <p:cNvSpPr>
            <a:spLocks noGrp="1"/>
          </p:cNvSpPr>
          <p:nvPr>
            <p:ph sz="quarter" idx="14"/>
          </p:nvPr>
        </p:nvSpPr>
        <p:spPr>
          <a:xfrm>
            <a:off x="3825900" y="1405930"/>
            <a:ext cx="4860000" cy="3815953"/>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vl2pPr>
              <a:defRPr baseline="0">
                <a:solidFill>
                  <a:schemeClr val="tx1">
                    <a:lumMod val="75000"/>
                    <a:lumOff val="25000"/>
                  </a:schemeClr>
                </a:solidFill>
                <a:latin typeface="Arial" panose="020B0604020202020204" pitchFamily="34" charset="0"/>
                <a:ea typeface="微软雅黑" panose="020B0503020204020204" charset="-122"/>
              </a:defRPr>
            </a:lvl2pPr>
            <a:lvl3pPr>
              <a:defRPr baseline="0">
                <a:solidFill>
                  <a:schemeClr val="tx1">
                    <a:lumMod val="75000"/>
                    <a:lumOff val="25000"/>
                  </a:schemeClr>
                </a:solidFill>
                <a:latin typeface="Arial" panose="020B0604020202020204" pitchFamily="34" charset="0"/>
                <a:ea typeface="微软雅黑" panose="020B0503020204020204" charset="-122"/>
              </a:defRPr>
            </a:lvl3pPr>
            <a:lvl4pPr>
              <a:defRPr baseline="0">
                <a:solidFill>
                  <a:schemeClr val="tx1">
                    <a:lumMod val="75000"/>
                    <a:lumOff val="25000"/>
                  </a:schemeClr>
                </a:solidFill>
                <a:latin typeface="Arial" panose="020B0604020202020204" pitchFamily="34" charset="0"/>
                <a:ea typeface="微软雅黑" panose="020B0503020204020204" charset="-122"/>
              </a:defRPr>
            </a:lvl4pPr>
            <a:lvl5pPr>
              <a:defRPr baseline="0">
                <a:solidFill>
                  <a:schemeClr val="tx1">
                    <a:lumMod val="75000"/>
                    <a:lumOff val="25000"/>
                  </a:schemeClr>
                </a:solidFill>
                <a:latin typeface="Arial" panose="020B0604020202020204" pitchFamily="34" charset="0"/>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3" name="日期占位符 2"/>
          <p:cNvSpPr>
            <a:spLocks noGrp="1"/>
          </p:cNvSpPr>
          <p:nvPr>
            <p:ph type="dt" sz="half" idx="10"/>
            <p:custDataLst>
              <p:tags r:id="rId5"/>
            </p:custDataLst>
          </p:nvPr>
        </p:nvSpPr>
        <p:spPr>
          <a:xfrm>
            <a:off x="660400" y="6389688"/>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6"/>
            </p:custDataLst>
          </p:nvPr>
        </p:nvSpPr>
        <p:spPr>
          <a:xfrm>
            <a:off x="3087688" y="6389688"/>
            <a:ext cx="2968625" cy="238125"/>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5" name="灯片编号占位符 4"/>
          <p:cNvSpPr>
            <a:spLocks noGrp="1"/>
          </p:cNvSpPr>
          <p:nvPr>
            <p:ph type="sldNum" sz="quarter" idx="12"/>
            <p:custDataLst>
              <p:tags r:id="rId7"/>
            </p:custDataLst>
          </p:nvPr>
        </p:nvSpPr>
        <p:spPr>
          <a:xfrm>
            <a:off x="6457950" y="6389688"/>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上下">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0"/>
            <a:ext cx="9144000" cy="2663825"/>
          </a:xfrm>
          <a:prstGeom prst="rect">
            <a:avLst/>
          </a:prstGeom>
          <a:solidFill>
            <a:schemeClr val="tx2">
              <a:alpha val="7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fontAlgn="base"/>
            <a:endParaRPr lang="en-US" altLang="zh-CN" sz="100" strike="noStrike" noProof="1">
              <a:sym typeface="+mn-ea"/>
            </a:endParaRPr>
          </a:p>
        </p:txBody>
      </p:sp>
      <p:sp>
        <p:nvSpPr>
          <p:cNvPr id="8" name="任意形状 9"/>
          <p:cNvSpPr/>
          <p:nvPr userDrawn="1">
            <p:custDataLst>
              <p:tags r:id="rId3"/>
            </p:custDataLst>
          </p:nvPr>
        </p:nvSpPr>
        <p:spPr>
          <a:xfrm rot="16200000">
            <a:off x="-1587" y="0"/>
            <a:ext cx="1243013" cy="909638"/>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tx2">
                  <a:lumMod val="90000"/>
                  <a:alpha val="24000"/>
                </a:schemeClr>
              </a:gs>
              <a:gs pos="100000">
                <a:schemeClr val="bg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kumimoji="1" lang="zh-CN" altLang="en-US" sz="100" strike="noStrike" noProof="1" dirty="0">
              <a:highlight>
                <a:srgbClr val="1171F1"/>
              </a:highlight>
            </a:endParaRPr>
          </a:p>
        </p:txBody>
      </p:sp>
      <p:sp>
        <p:nvSpPr>
          <p:cNvPr id="6" name="任意形状 8"/>
          <p:cNvSpPr/>
          <p:nvPr userDrawn="1">
            <p:custDataLst>
              <p:tags r:id="rId4"/>
            </p:custDataLst>
          </p:nvPr>
        </p:nvSpPr>
        <p:spPr>
          <a:xfrm>
            <a:off x="7758113" y="0"/>
            <a:ext cx="1385888" cy="1801813"/>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gs>
              <a:gs pos="100000">
                <a:schemeClr val="tx2">
                  <a:lumMod val="90000"/>
                  <a:alpha val="2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kumimoji="1" lang="zh-CN" altLang="en-US" sz="100" strike="noStrike" noProof="1" dirty="0">
              <a:highlight>
                <a:srgbClr val="1171F1"/>
              </a:highlight>
            </a:endParaRPr>
          </a:p>
        </p:txBody>
      </p:sp>
      <p:sp>
        <p:nvSpPr>
          <p:cNvPr id="2" name="标题 1"/>
          <p:cNvSpPr>
            <a:spLocks noGrp="1"/>
          </p:cNvSpPr>
          <p:nvPr>
            <p:ph type="title"/>
          </p:nvPr>
        </p:nvSpPr>
        <p:spPr>
          <a:xfrm>
            <a:off x="459000" y="859500"/>
            <a:ext cx="8232300" cy="469800"/>
          </a:xfrm>
        </p:spPr>
        <p:txBody>
          <a:bodyPr anchor="ctr">
            <a:normAutofit/>
          </a:bodyPr>
          <a:lstStyle>
            <a:lvl1pPr algn="ctr">
              <a:defRPr sz="2700" baseline="0">
                <a:solidFill>
                  <a:schemeClr val="accent1"/>
                </a:solidFill>
                <a:latin typeface="Arial" panose="020B0604020202020204" pitchFamily="34" charset="0"/>
                <a:ea typeface="微软雅黑" panose="020B0503020204020204" charset="-122"/>
              </a:defRPr>
            </a:lvl1pPr>
          </a:lstStyle>
          <a:p>
            <a:pPr fontAlgn="auto"/>
            <a:r>
              <a:rPr lang="zh-CN" altLang="en-US" strike="noStrike" noProof="1" dirty="0"/>
              <a:t>单击此处编辑母版标题样式</a:t>
            </a:r>
            <a:endParaRPr lang="zh-CN" altLang="en-US" strike="noStrike" noProof="1" dirty="0"/>
          </a:p>
        </p:txBody>
      </p:sp>
      <p:sp>
        <p:nvSpPr>
          <p:cNvPr id="7" name="文本占位符 6"/>
          <p:cNvSpPr>
            <a:spLocks noGrp="1"/>
          </p:cNvSpPr>
          <p:nvPr>
            <p:ph type="body" sz="quarter" idx="13"/>
          </p:nvPr>
        </p:nvSpPr>
        <p:spPr>
          <a:xfrm>
            <a:off x="459000" y="1763100"/>
            <a:ext cx="8231981" cy="621000"/>
          </a:xfrm>
        </p:spPr>
        <p:txBody>
          <a:bodyPr/>
          <a:lstStyle>
            <a:lvl1pPr algn="ctr">
              <a:defRPr baseline="0">
                <a:solidFill>
                  <a:schemeClr val="tx1">
                    <a:lumMod val="75000"/>
                    <a:lumOff val="25000"/>
                  </a:schemeClr>
                </a:solidFill>
                <a:latin typeface="Arial" panose="020B0604020202020204" pitchFamily="34" charset="0"/>
                <a:ea typeface="微软雅黑" panose="020B0503020204020204" charset="-122"/>
              </a:defRPr>
            </a:lvl1pPr>
          </a:lstStyle>
          <a:p>
            <a:pPr lvl="0" fontAlgn="auto"/>
            <a:r>
              <a:rPr lang="zh-CN" altLang="en-US" strike="noStrike" noProof="1" dirty="0"/>
              <a:t>单击此处编辑母版文本样式</a:t>
            </a:r>
            <a:endParaRPr lang="zh-CN" altLang="en-US" strike="noStrike" noProof="1" dirty="0"/>
          </a:p>
        </p:txBody>
      </p:sp>
      <p:sp>
        <p:nvSpPr>
          <p:cNvPr id="9" name="内容占位符 8"/>
          <p:cNvSpPr>
            <a:spLocks noGrp="1"/>
          </p:cNvSpPr>
          <p:nvPr>
            <p:ph sz="quarter" idx="14"/>
          </p:nvPr>
        </p:nvSpPr>
        <p:spPr>
          <a:xfrm>
            <a:off x="459581" y="3236850"/>
            <a:ext cx="8224200" cy="25731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vl2pPr>
              <a:defRPr baseline="0">
                <a:solidFill>
                  <a:schemeClr val="tx1">
                    <a:lumMod val="75000"/>
                    <a:lumOff val="25000"/>
                  </a:schemeClr>
                </a:solidFill>
                <a:latin typeface="Arial" panose="020B0604020202020204" pitchFamily="34" charset="0"/>
                <a:ea typeface="微软雅黑" panose="020B0503020204020204" charset="-122"/>
              </a:defRPr>
            </a:lvl2pPr>
            <a:lvl3pPr>
              <a:defRPr baseline="0">
                <a:solidFill>
                  <a:schemeClr val="tx1">
                    <a:lumMod val="75000"/>
                    <a:lumOff val="25000"/>
                  </a:schemeClr>
                </a:solidFill>
                <a:latin typeface="Arial" panose="020B0604020202020204" pitchFamily="34" charset="0"/>
                <a:ea typeface="微软雅黑" panose="020B0503020204020204" charset="-122"/>
              </a:defRPr>
            </a:lvl3pPr>
            <a:lvl4pPr>
              <a:defRPr baseline="0">
                <a:solidFill>
                  <a:schemeClr val="tx1">
                    <a:lumMod val="75000"/>
                    <a:lumOff val="25000"/>
                  </a:schemeClr>
                </a:solidFill>
                <a:latin typeface="Arial" panose="020B0604020202020204" pitchFamily="34" charset="0"/>
                <a:ea typeface="微软雅黑" panose="020B0503020204020204" charset="-122"/>
              </a:defRPr>
            </a:lvl4pPr>
            <a:lvl5pPr>
              <a:defRPr baseline="0">
                <a:solidFill>
                  <a:schemeClr val="tx1">
                    <a:lumMod val="75000"/>
                    <a:lumOff val="25000"/>
                  </a:schemeClr>
                </a:solidFill>
                <a:latin typeface="Arial" panose="020B0604020202020204" pitchFamily="34" charset="0"/>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3" name="日期占位符 2"/>
          <p:cNvSpPr>
            <a:spLocks noGrp="1"/>
          </p:cNvSpPr>
          <p:nvPr>
            <p:ph type="dt" sz="half" idx="10"/>
            <p:custDataLst>
              <p:tags r:id="rId5"/>
            </p:custDataLst>
          </p:nvPr>
        </p:nvSpPr>
        <p:spPr>
          <a:xfrm>
            <a:off x="660400" y="6389688"/>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6"/>
            </p:custDataLst>
          </p:nvPr>
        </p:nvSpPr>
        <p:spPr>
          <a:xfrm>
            <a:off x="3087688" y="6389688"/>
            <a:ext cx="2968625" cy="238125"/>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5" name="灯片编号占位符 4"/>
          <p:cNvSpPr>
            <a:spLocks noGrp="1"/>
          </p:cNvSpPr>
          <p:nvPr>
            <p:ph type="sldNum" sz="quarter" idx="12"/>
            <p:custDataLst>
              <p:tags r:id="rId7"/>
            </p:custDataLst>
          </p:nvPr>
        </p:nvSpPr>
        <p:spPr>
          <a:xfrm>
            <a:off x="6457950" y="6389688"/>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下上">
    <p:bg>
      <p:bgPr>
        <a:solidFill>
          <a:schemeClr val="bg2"/>
        </a:solidFill>
        <a:effectLst/>
      </p:bgPr>
    </p:bg>
    <p:spTree>
      <p:nvGrpSpPr>
        <p:cNvPr id="1" name=""/>
        <p:cNvGrpSpPr/>
        <p:nvPr/>
      </p:nvGrpSpPr>
      <p:grpSpPr>
        <a:xfrm>
          <a:off x="0" y="0"/>
          <a:ext cx="0" cy="0"/>
          <a:chOff x="0" y="0"/>
          <a:chExt cx="0" cy="0"/>
        </a:xfrm>
      </p:grpSpPr>
      <p:sp>
        <p:nvSpPr>
          <p:cNvPr id="8" name="矩形 7"/>
          <p:cNvSpPr/>
          <p:nvPr userDrawn="1">
            <p:custDataLst>
              <p:tags r:id="rId2"/>
            </p:custDataLst>
          </p:nvPr>
        </p:nvSpPr>
        <p:spPr>
          <a:xfrm>
            <a:off x="3175" y="5029200"/>
            <a:ext cx="9144000" cy="1828800"/>
          </a:xfrm>
          <a:prstGeom prst="rect">
            <a:avLst/>
          </a:prstGeom>
          <a:solidFill>
            <a:schemeClr val="tx2">
              <a:alpha val="7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fontAlgn="base"/>
            <a:endParaRPr lang="en-US" altLang="zh-CN" sz="100" strike="noStrike" noProof="1">
              <a:sym typeface="+mn-ea"/>
            </a:endParaRPr>
          </a:p>
        </p:txBody>
      </p:sp>
      <p:sp>
        <p:nvSpPr>
          <p:cNvPr id="10" name="任意形状 9"/>
          <p:cNvSpPr/>
          <p:nvPr userDrawn="1">
            <p:custDataLst>
              <p:tags r:id="rId3"/>
            </p:custDataLst>
          </p:nvPr>
        </p:nvSpPr>
        <p:spPr>
          <a:xfrm rot="10800000">
            <a:off x="3175" y="5905500"/>
            <a:ext cx="731838" cy="95250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tx2">
                  <a:lumMod val="90000"/>
                  <a:alpha val="24000"/>
                </a:schemeClr>
              </a:gs>
              <a:gs pos="100000">
                <a:schemeClr val="bg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kumimoji="1" lang="zh-CN" altLang="en-US" sz="100" strike="noStrike" noProof="1" dirty="0">
              <a:highlight>
                <a:srgbClr val="1171F1"/>
              </a:highlight>
            </a:endParaRPr>
          </a:p>
        </p:txBody>
      </p:sp>
      <p:sp>
        <p:nvSpPr>
          <p:cNvPr id="2" name="标题 1"/>
          <p:cNvSpPr>
            <a:spLocks noGrp="1"/>
          </p:cNvSpPr>
          <p:nvPr>
            <p:ph type="title"/>
          </p:nvPr>
        </p:nvSpPr>
        <p:spPr>
          <a:xfrm>
            <a:off x="453600" y="740250"/>
            <a:ext cx="8232300" cy="423900"/>
          </a:xfrm>
        </p:spPr>
        <p:txBody>
          <a:bodyPr anchor="ctr">
            <a:normAutofit/>
          </a:bodyPr>
          <a:lstStyle>
            <a:lvl1pPr algn="ctr">
              <a:defRPr sz="2400" baseline="0">
                <a:solidFill>
                  <a:schemeClr val="accent1"/>
                </a:solidFill>
                <a:latin typeface="Arial" panose="020B0604020202020204" pitchFamily="34" charset="0"/>
                <a:ea typeface="微软雅黑" panose="020B0503020204020204" charset="-122"/>
              </a:defRPr>
            </a:lvl1pPr>
          </a:lstStyle>
          <a:p>
            <a:pPr fontAlgn="auto"/>
            <a:r>
              <a:rPr lang="zh-CN" altLang="en-US" strike="noStrike" noProof="1" dirty="0"/>
              <a:t>单击此处编辑母版标题样式</a:t>
            </a:r>
            <a:endParaRPr lang="zh-CN" altLang="en-US" strike="noStrike" noProof="1" dirty="0"/>
          </a:p>
        </p:txBody>
      </p:sp>
      <p:sp>
        <p:nvSpPr>
          <p:cNvPr id="7" name="内容占位符 6"/>
          <p:cNvSpPr>
            <a:spLocks noGrp="1"/>
          </p:cNvSpPr>
          <p:nvPr>
            <p:ph sz="quarter" idx="13"/>
          </p:nvPr>
        </p:nvSpPr>
        <p:spPr>
          <a:xfrm>
            <a:off x="453628" y="2082600"/>
            <a:ext cx="8243100" cy="24084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vl2pPr>
              <a:defRPr baseline="0">
                <a:solidFill>
                  <a:schemeClr val="tx1">
                    <a:lumMod val="75000"/>
                    <a:lumOff val="25000"/>
                  </a:schemeClr>
                </a:solidFill>
                <a:latin typeface="Arial" panose="020B0604020202020204" pitchFamily="34" charset="0"/>
                <a:ea typeface="微软雅黑" panose="020B0503020204020204" charset="-122"/>
              </a:defRPr>
            </a:lvl2pPr>
            <a:lvl3pPr>
              <a:defRPr baseline="0">
                <a:solidFill>
                  <a:schemeClr val="tx1">
                    <a:lumMod val="75000"/>
                    <a:lumOff val="25000"/>
                  </a:schemeClr>
                </a:solidFill>
                <a:latin typeface="Arial" panose="020B0604020202020204" pitchFamily="34" charset="0"/>
                <a:ea typeface="微软雅黑" panose="020B0503020204020204" charset="-122"/>
              </a:defRPr>
            </a:lvl3pPr>
            <a:lvl4pPr>
              <a:defRPr baseline="0">
                <a:solidFill>
                  <a:schemeClr val="tx1">
                    <a:lumMod val="75000"/>
                    <a:lumOff val="25000"/>
                  </a:schemeClr>
                </a:solidFill>
                <a:latin typeface="Arial" panose="020B0604020202020204" pitchFamily="34" charset="0"/>
                <a:ea typeface="微软雅黑" panose="020B0503020204020204" charset="-122"/>
              </a:defRPr>
            </a:lvl4pPr>
            <a:lvl5pPr>
              <a:defRPr baseline="0">
                <a:solidFill>
                  <a:schemeClr val="tx1">
                    <a:lumMod val="75000"/>
                    <a:lumOff val="25000"/>
                  </a:schemeClr>
                </a:solidFill>
                <a:latin typeface="Arial" panose="020B0604020202020204" pitchFamily="34" charset="0"/>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9" name="文本占位符 8"/>
          <p:cNvSpPr>
            <a:spLocks noGrp="1"/>
          </p:cNvSpPr>
          <p:nvPr>
            <p:ph type="body" sz="quarter" idx="14"/>
          </p:nvPr>
        </p:nvSpPr>
        <p:spPr>
          <a:xfrm>
            <a:off x="445500" y="5306850"/>
            <a:ext cx="8251200" cy="7587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stStyle>
          <a:p>
            <a:pPr lvl="0" fontAlgn="auto"/>
            <a:r>
              <a:rPr lang="zh-CN" altLang="en-US" strike="noStrike" noProof="1" dirty="0"/>
              <a:t>单击此处编辑母版文本样式</a:t>
            </a:r>
            <a:endParaRPr lang="zh-CN" altLang="en-US" strike="noStrike" noProof="1" dirty="0"/>
          </a:p>
        </p:txBody>
      </p:sp>
      <p:sp>
        <p:nvSpPr>
          <p:cNvPr id="3" name="日期占位符 2"/>
          <p:cNvSpPr>
            <a:spLocks noGrp="1"/>
          </p:cNvSpPr>
          <p:nvPr>
            <p:ph type="dt" sz="half" idx="10"/>
            <p:custDataLst>
              <p:tags r:id="rId4"/>
            </p:custDataLst>
          </p:nvPr>
        </p:nvSpPr>
        <p:spPr>
          <a:xfrm>
            <a:off x="660400" y="6389688"/>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5"/>
            </p:custDataLst>
          </p:nvPr>
        </p:nvSpPr>
        <p:spPr>
          <a:xfrm>
            <a:off x="3087688" y="6389688"/>
            <a:ext cx="2968625" cy="238125"/>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5" name="灯片编号占位符 4"/>
          <p:cNvSpPr>
            <a:spLocks noGrp="1"/>
          </p:cNvSpPr>
          <p:nvPr>
            <p:ph type="sldNum" sz="quarter" idx="12"/>
            <p:custDataLst>
              <p:tags r:id="rId6"/>
            </p:custDataLst>
          </p:nvPr>
        </p:nvSpPr>
        <p:spPr>
          <a:xfrm>
            <a:off x="6457950" y="6389688"/>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导航">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3175"/>
            <a:ext cx="9144000" cy="914400"/>
          </a:xfrm>
          <a:prstGeom prst="rect">
            <a:avLst/>
          </a:prstGeom>
          <a:solidFill>
            <a:schemeClr val="tx2">
              <a:alpha val="7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fontAlgn="base"/>
            <a:endParaRPr lang="en-US" altLang="zh-CN" sz="100" strike="noStrike" noProof="1">
              <a:sym typeface="+mn-ea"/>
            </a:endParaRPr>
          </a:p>
        </p:txBody>
      </p:sp>
      <p:sp>
        <p:nvSpPr>
          <p:cNvPr id="2" name="标题 1"/>
          <p:cNvSpPr>
            <a:spLocks noGrp="1"/>
          </p:cNvSpPr>
          <p:nvPr>
            <p:ph type="title"/>
          </p:nvPr>
        </p:nvSpPr>
        <p:spPr>
          <a:xfrm>
            <a:off x="434816" y="258207"/>
            <a:ext cx="8278178" cy="391001"/>
          </a:xfrm>
        </p:spPr>
        <p:txBody>
          <a:bodyPr>
            <a:noAutofit/>
          </a:bodyPr>
          <a:lstStyle>
            <a:lvl1pPr>
              <a:defRPr sz="2100" baseline="0">
                <a:solidFill>
                  <a:schemeClr val="accent1"/>
                </a:solidFill>
                <a:latin typeface="Arial" panose="020B0604020202020204" pitchFamily="34" charset="0"/>
                <a:ea typeface="微软雅黑" panose="020B0503020204020204" charset="-122"/>
              </a:defRPr>
            </a:lvl1pPr>
          </a:lstStyle>
          <a:p>
            <a:pPr fontAlgn="auto"/>
            <a:r>
              <a:rPr lang="zh-CN" altLang="en-US" strike="noStrike" noProof="1" dirty="0"/>
              <a:t>单击此处编辑母版标题样式</a:t>
            </a:r>
            <a:endParaRPr lang="zh-CN" altLang="en-US" strike="noStrike" noProof="1" dirty="0"/>
          </a:p>
        </p:txBody>
      </p:sp>
      <p:sp>
        <p:nvSpPr>
          <p:cNvPr id="7" name="内容占位符 6"/>
          <p:cNvSpPr>
            <a:spLocks noGrp="1"/>
          </p:cNvSpPr>
          <p:nvPr>
            <p:ph sz="quarter" idx="13"/>
          </p:nvPr>
        </p:nvSpPr>
        <p:spPr>
          <a:xfrm>
            <a:off x="434700" y="2025000"/>
            <a:ext cx="4006800" cy="21708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vl2pPr>
              <a:defRPr baseline="0">
                <a:solidFill>
                  <a:schemeClr val="tx1">
                    <a:lumMod val="75000"/>
                    <a:lumOff val="25000"/>
                  </a:schemeClr>
                </a:solidFill>
                <a:latin typeface="Arial" panose="020B0604020202020204" pitchFamily="34" charset="0"/>
                <a:ea typeface="微软雅黑" panose="020B0503020204020204" charset="-122"/>
              </a:defRPr>
            </a:lvl2pPr>
            <a:lvl3pPr>
              <a:defRPr baseline="0">
                <a:solidFill>
                  <a:schemeClr val="tx1">
                    <a:lumMod val="75000"/>
                    <a:lumOff val="25000"/>
                  </a:schemeClr>
                </a:solidFill>
                <a:latin typeface="Arial" panose="020B0604020202020204" pitchFamily="34" charset="0"/>
                <a:ea typeface="微软雅黑" panose="020B0503020204020204" charset="-122"/>
              </a:defRPr>
            </a:lvl3pPr>
            <a:lvl4pPr>
              <a:defRPr baseline="0">
                <a:solidFill>
                  <a:schemeClr val="tx1">
                    <a:lumMod val="75000"/>
                    <a:lumOff val="25000"/>
                  </a:schemeClr>
                </a:solidFill>
                <a:latin typeface="Arial" panose="020B0604020202020204" pitchFamily="34" charset="0"/>
                <a:ea typeface="微软雅黑" panose="020B0503020204020204" charset="-122"/>
              </a:defRPr>
            </a:lvl4pPr>
            <a:lvl5pPr>
              <a:defRPr baseline="0">
                <a:solidFill>
                  <a:schemeClr val="tx1">
                    <a:lumMod val="75000"/>
                    <a:lumOff val="25000"/>
                  </a:schemeClr>
                </a:solidFill>
                <a:latin typeface="Arial" panose="020B0604020202020204" pitchFamily="34" charset="0"/>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9" name="内容占位符 8"/>
          <p:cNvSpPr>
            <a:spLocks noGrp="1"/>
          </p:cNvSpPr>
          <p:nvPr>
            <p:ph sz="quarter" idx="14"/>
          </p:nvPr>
        </p:nvSpPr>
        <p:spPr>
          <a:xfrm>
            <a:off x="4681800" y="2025000"/>
            <a:ext cx="4025700" cy="21708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vl2pPr>
              <a:defRPr baseline="0">
                <a:solidFill>
                  <a:schemeClr val="tx1">
                    <a:lumMod val="75000"/>
                    <a:lumOff val="25000"/>
                  </a:schemeClr>
                </a:solidFill>
                <a:latin typeface="Arial" panose="020B0604020202020204" pitchFamily="34" charset="0"/>
                <a:ea typeface="微软雅黑" panose="020B0503020204020204" charset="-122"/>
              </a:defRPr>
            </a:lvl2pPr>
            <a:lvl3pPr>
              <a:defRPr baseline="0">
                <a:solidFill>
                  <a:schemeClr val="tx1">
                    <a:lumMod val="75000"/>
                    <a:lumOff val="25000"/>
                  </a:schemeClr>
                </a:solidFill>
                <a:latin typeface="Arial" panose="020B0604020202020204" pitchFamily="34" charset="0"/>
                <a:ea typeface="微软雅黑" panose="020B0503020204020204" charset="-122"/>
              </a:defRPr>
            </a:lvl3pPr>
            <a:lvl4pPr>
              <a:defRPr baseline="0">
                <a:solidFill>
                  <a:schemeClr val="tx1">
                    <a:lumMod val="75000"/>
                    <a:lumOff val="25000"/>
                  </a:schemeClr>
                </a:solidFill>
                <a:latin typeface="Arial" panose="020B0604020202020204" pitchFamily="34" charset="0"/>
                <a:ea typeface="微软雅黑" panose="020B0503020204020204" charset="-122"/>
              </a:defRPr>
            </a:lvl4pPr>
            <a:lvl5pPr>
              <a:defRPr baseline="0">
                <a:solidFill>
                  <a:schemeClr val="tx1">
                    <a:lumMod val="75000"/>
                    <a:lumOff val="25000"/>
                  </a:schemeClr>
                </a:solidFill>
                <a:latin typeface="Arial" panose="020B0604020202020204" pitchFamily="34" charset="0"/>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11" name="文本占位符 10"/>
          <p:cNvSpPr>
            <a:spLocks noGrp="1"/>
          </p:cNvSpPr>
          <p:nvPr>
            <p:ph type="body" sz="quarter" idx="15"/>
          </p:nvPr>
        </p:nvSpPr>
        <p:spPr>
          <a:xfrm>
            <a:off x="429300" y="4914450"/>
            <a:ext cx="4006800" cy="5859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stStyle>
          <a:p>
            <a:pPr lvl="0" fontAlgn="auto"/>
            <a:r>
              <a:rPr lang="zh-CN" altLang="en-US" strike="noStrike" noProof="1" dirty="0"/>
              <a:t>单击此处编辑母版文本样式</a:t>
            </a:r>
            <a:endParaRPr lang="zh-CN" altLang="en-US" strike="noStrike" noProof="1" dirty="0"/>
          </a:p>
        </p:txBody>
      </p:sp>
      <p:sp>
        <p:nvSpPr>
          <p:cNvPr id="13" name="文本占位符 12"/>
          <p:cNvSpPr>
            <a:spLocks noGrp="1"/>
          </p:cNvSpPr>
          <p:nvPr>
            <p:ph type="body" sz="quarter" idx="16"/>
          </p:nvPr>
        </p:nvSpPr>
        <p:spPr>
          <a:xfrm>
            <a:off x="4689900" y="4910850"/>
            <a:ext cx="4025700" cy="5859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stStyle>
          <a:p>
            <a:pPr lvl="0" fontAlgn="auto"/>
            <a:r>
              <a:rPr lang="zh-CN" altLang="en-US" strike="noStrike" noProof="1" dirty="0"/>
              <a:t>单击此处编辑母版文本样式</a:t>
            </a:r>
            <a:endParaRPr lang="zh-CN" altLang="en-US" strike="noStrike" noProof="1" dirty="0"/>
          </a:p>
        </p:txBody>
      </p:sp>
      <p:sp>
        <p:nvSpPr>
          <p:cNvPr id="3" name="日期占位符 2"/>
          <p:cNvSpPr>
            <a:spLocks noGrp="1"/>
          </p:cNvSpPr>
          <p:nvPr>
            <p:ph type="dt" sz="half" idx="10"/>
            <p:custDataLst>
              <p:tags r:id="rId3"/>
            </p:custDataLst>
          </p:nvPr>
        </p:nvSpPr>
        <p:spPr>
          <a:xfrm>
            <a:off x="660400" y="6389688"/>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4"/>
            </p:custDataLst>
          </p:nvPr>
        </p:nvSpPr>
        <p:spPr>
          <a:xfrm>
            <a:off x="3087688" y="6389688"/>
            <a:ext cx="2968625" cy="238125"/>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5" name="灯片编号占位符 4"/>
          <p:cNvSpPr>
            <a:spLocks noGrp="1"/>
          </p:cNvSpPr>
          <p:nvPr>
            <p:ph type="sldNum" sz="quarter" idx="12"/>
            <p:custDataLst>
              <p:tags r:id="rId5"/>
            </p:custDataLst>
          </p:nvPr>
        </p:nvSpPr>
        <p:spPr>
          <a:xfrm>
            <a:off x="6457950" y="6389688"/>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腰带">
    <p:bg>
      <p:bgPr>
        <a:solidFill>
          <a:schemeClr val="tx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1576388"/>
            <a:ext cx="9144000" cy="3705225"/>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fontAlgn="base"/>
            <a:endParaRPr lang="en-US" altLang="zh-CN" sz="100" strike="noStrike" noProof="1">
              <a:sym typeface="+mn-ea"/>
            </a:endParaRPr>
          </a:p>
        </p:txBody>
      </p:sp>
      <p:sp>
        <p:nvSpPr>
          <p:cNvPr id="2" name="标题 1"/>
          <p:cNvSpPr>
            <a:spLocks noGrp="1"/>
          </p:cNvSpPr>
          <p:nvPr>
            <p:ph type="title" hasCustomPrompt="1"/>
          </p:nvPr>
        </p:nvSpPr>
        <p:spPr>
          <a:xfrm>
            <a:off x="1142100" y="1637550"/>
            <a:ext cx="6858000" cy="1790100"/>
          </a:xfrm>
        </p:spPr>
        <p:txBody>
          <a:bodyPr anchor="b">
            <a:normAutofit/>
          </a:bodyPr>
          <a:lstStyle>
            <a:lvl1pPr algn="ctr">
              <a:defRPr sz="4500" baseline="0">
                <a:solidFill>
                  <a:schemeClr val="accent1"/>
                </a:solidFill>
                <a:latin typeface="Arial" panose="020B0604020202020204" pitchFamily="34" charset="0"/>
                <a:ea typeface="微软雅黑" panose="020B0503020204020204" charset="-122"/>
              </a:defRPr>
            </a:lvl1pPr>
          </a:lstStyle>
          <a:p>
            <a:pPr fontAlgn="auto"/>
            <a:r>
              <a:rPr lang="zh-CN" altLang="en-US" strike="noStrike" noProof="1" dirty="0"/>
              <a:t>单击此处编辑标题</a:t>
            </a:r>
            <a:endParaRPr lang="zh-CN" altLang="en-US" strike="noStrike" noProof="1" dirty="0"/>
          </a:p>
        </p:txBody>
      </p:sp>
      <p:sp>
        <p:nvSpPr>
          <p:cNvPr id="7" name="文本占位符 6"/>
          <p:cNvSpPr>
            <a:spLocks noGrp="1"/>
          </p:cNvSpPr>
          <p:nvPr>
            <p:ph type="body" sz="quarter" idx="13"/>
          </p:nvPr>
        </p:nvSpPr>
        <p:spPr>
          <a:xfrm>
            <a:off x="1141810" y="4069800"/>
            <a:ext cx="6858000" cy="1242000"/>
          </a:xfrm>
        </p:spPr>
        <p:txBody>
          <a:bodyPr/>
          <a:lstStyle>
            <a:lvl1pPr algn="ctr">
              <a:defRPr baseline="0">
                <a:solidFill>
                  <a:schemeClr val="tx1">
                    <a:lumMod val="75000"/>
                    <a:lumOff val="25000"/>
                  </a:schemeClr>
                </a:solidFill>
                <a:latin typeface="Arial" panose="020B0604020202020204" pitchFamily="34" charset="0"/>
                <a:ea typeface="微软雅黑" panose="020B0503020204020204" charset="-122"/>
              </a:defRPr>
            </a:lvl1pPr>
          </a:lstStyle>
          <a:p>
            <a:pPr lvl="0" fontAlgn="auto"/>
            <a:r>
              <a:rPr lang="zh-CN" altLang="en-US" strike="noStrike" noProof="1" dirty="0"/>
              <a:t>单击此处编辑母版文本样式</a:t>
            </a:r>
            <a:endParaRPr lang="zh-CN" altLang="en-US" strike="noStrike" noProof="1" dirty="0"/>
          </a:p>
        </p:txBody>
      </p:sp>
      <p:sp>
        <p:nvSpPr>
          <p:cNvPr id="3" name="日期占位符 2"/>
          <p:cNvSpPr>
            <a:spLocks noGrp="1"/>
          </p:cNvSpPr>
          <p:nvPr>
            <p:ph type="dt" sz="half" idx="10"/>
            <p:custDataLst>
              <p:tags r:id="rId3"/>
            </p:custDataLst>
          </p:nvPr>
        </p:nvSpPr>
        <p:spPr>
          <a:xfrm>
            <a:off x="660400" y="6389688"/>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4"/>
            </p:custDataLst>
          </p:nvPr>
        </p:nvSpPr>
        <p:spPr>
          <a:xfrm>
            <a:off x="3087688" y="6389688"/>
            <a:ext cx="2968625" cy="238125"/>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5" name="灯片编号占位符 4"/>
          <p:cNvSpPr>
            <a:spLocks noGrp="1"/>
          </p:cNvSpPr>
          <p:nvPr>
            <p:ph type="sldNum" sz="quarter" idx="12"/>
            <p:custDataLst>
              <p:tags r:id="rId5"/>
            </p:custDataLst>
          </p:nvPr>
        </p:nvSpPr>
        <p:spPr>
          <a:xfrm>
            <a:off x="6457950" y="6389688"/>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bg2"/>
        </a:solidFill>
        <a:effectLst/>
      </p:bgPr>
    </p:bg>
    <p:spTree>
      <p:nvGrpSpPr>
        <p:cNvPr id="1" name=""/>
        <p:cNvGrpSpPr/>
        <p:nvPr/>
      </p:nvGrpSpPr>
      <p:grpSpPr>
        <a:xfrm>
          <a:off x="0" y="0"/>
          <a:ext cx="0" cy="0"/>
          <a:chOff x="0" y="0"/>
          <a:chExt cx="0" cy="0"/>
        </a:xfrm>
      </p:grpSpPr>
      <p:sp>
        <p:nvSpPr>
          <p:cNvPr id="7" name="矩形 6"/>
          <p:cNvSpPr/>
          <p:nvPr userDrawn="1">
            <p:custDataLst>
              <p:tags r:id="rId2"/>
            </p:custDataLst>
          </p:nvPr>
        </p:nvSpPr>
        <p:spPr>
          <a:xfrm>
            <a:off x="206375" y="812800"/>
            <a:ext cx="8761413" cy="29479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kumimoji="1" lang="zh-CN" altLang="en-US" sz="1350" strike="noStrike" noProof="1" dirty="0">
              <a:highlight>
                <a:srgbClr val="1171F1"/>
              </a:highlight>
            </a:endParaRPr>
          </a:p>
        </p:txBody>
      </p:sp>
      <p:sp>
        <p:nvSpPr>
          <p:cNvPr id="8" name="任意形状 8"/>
          <p:cNvSpPr/>
          <p:nvPr userDrawn="1">
            <p:custDataLst>
              <p:tags r:id="rId3"/>
            </p:custDataLst>
          </p:nvPr>
        </p:nvSpPr>
        <p:spPr>
          <a:xfrm>
            <a:off x="7118350" y="622300"/>
            <a:ext cx="1847850" cy="1801813"/>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gs>
              <a:gs pos="99000">
                <a:schemeClr val="tx2">
                  <a:lumMod val="90000"/>
                  <a:alpha val="2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kumimoji="1" lang="zh-CN" altLang="en-US" sz="1350" strike="noStrike" noProof="1" dirty="0">
              <a:highlight>
                <a:srgbClr val="1171F1"/>
              </a:highlight>
            </a:endParaRPr>
          </a:p>
        </p:txBody>
      </p:sp>
      <p:sp>
        <p:nvSpPr>
          <p:cNvPr id="9" name="任意形状 9"/>
          <p:cNvSpPr/>
          <p:nvPr userDrawn="1">
            <p:custDataLst>
              <p:tags r:id="rId4"/>
            </p:custDataLst>
          </p:nvPr>
        </p:nvSpPr>
        <p:spPr>
          <a:xfrm rot="10800000">
            <a:off x="195263" y="2641600"/>
            <a:ext cx="1416050" cy="1379538"/>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bg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kumimoji="1" lang="zh-CN" altLang="en-US" sz="1350" strike="noStrike" noProof="1" dirty="0">
              <a:highlight>
                <a:srgbClr val="1171F1"/>
              </a:highlight>
            </a:endParaRPr>
          </a:p>
        </p:txBody>
      </p:sp>
      <p:sp>
        <p:nvSpPr>
          <p:cNvPr id="10" name="矩形 9"/>
          <p:cNvSpPr/>
          <p:nvPr userDrawn="1">
            <p:custDataLst>
              <p:tags r:id="rId5"/>
            </p:custDataLst>
          </p:nvPr>
        </p:nvSpPr>
        <p:spPr>
          <a:xfrm>
            <a:off x="7104063" y="6264275"/>
            <a:ext cx="1349375" cy="571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1" name="矩形 10"/>
          <p:cNvSpPr/>
          <p:nvPr userDrawn="1">
            <p:custDataLst>
              <p:tags r:id="rId6"/>
            </p:custDataLst>
          </p:nvPr>
        </p:nvSpPr>
        <p:spPr>
          <a:xfrm flipV="1">
            <a:off x="563563" y="6315075"/>
            <a:ext cx="536575" cy="571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2" name="矩形 11"/>
          <p:cNvSpPr/>
          <p:nvPr userDrawn="1">
            <p:custDataLst>
              <p:tags r:id="rId7"/>
            </p:custDataLst>
          </p:nvPr>
        </p:nvSpPr>
        <p:spPr>
          <a:xfrm>
            <a:off x="1166813" y="6316663"/>
            <a:ext cx="66675" cy="571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3" name="矩形 12"/>
          <p:cNvSpPr/>
          <p:nvPr userDrawn="1">
            <p:custDataLst>
              <p:tags r:id="rId8"/>
            </p:custDataLst>
          </p:nvPr>
        </p:nvSpPr>
        <p:spPr>
          <a:xfrm>
            <a:off x="1298575" y="6316663"/>
            <a:ext cx="190500" cy="571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2" name="标题 1"/>
          <p:cNvSpPr>
            <a:spLocks noGrp="1"/>
          </p:cNvSpPr>
          <p:nvPr>
            <p:ph type="ctrTitle" hasCustomPrompt="1"/>
          </p:nvPr>
        </p:nvSpPr>
        <p:spPr>
          <a:xfrm>
            <a:off x="662733" y="1046220"/>
            <a:ext cx="6858000" cy="1422559"/>
          </a:xfrm>
        </p:spPr>
        <p:txBody>
          <a:bodyPr lIns="91440" tIns="45720" rIns="91440" bIns="0" anchor="b" anchorCtr="0">
            <a:normAutofit/>
          </a:bodyPr>
          <a:lstStyle>
            <a:lvl1pPr algn="l">
              <a:defRPr sz="4950" b="1" spc="600" baseline="0">
                <a:latin typeface="Arial" panose="020B0604020202020204" pitchFamily="34" charset="0"/>
              </a:defRPr>
            </a:lvl1pPr>
          </a:lstStyle>
          <a:p>
            <a:pPr fontAlgn="auto"/>
            <a:r>
              <a:rPr lang="zh-CN" altLang="en-US" sz="4950" strike="noStrike" noProof="1" dirty="0"/>
              <a:t>单击此处编辑标题</a:t>
            </a:r>
            <a:endParaRPr lang="zh-CN" altLang="en-US" strike="noStrike" noProof="1" dirty="0"/>
          </a:p>
        </p:txBody>
      </p:sp>
      <p:sp>
        <p:nvSpPr>
          <p:cNvPr id="3" name="副标题 2"/>
          <p:cNvSpPr>
            <a:spLocks noGrp="1"/>
          </p:cNvSpPr>
          <p:nvPr>
            <p:ph type="subTitle" idx="1" hasCustomPrompt="1"/>
          </p:nvPr>
        </p:nvSpPr>
        <p:spPr>
          <a:xfrm>
            <a:off x="662732" y="3128804"/>
            <a:ext cx="6858000" cy="667703"/>
          </a:xfrm>
        </p:spPr>
        <p:txBody>
          <a:bodyPr lIns="91440" tIns="0" rIns="91440" bIns="45720">
            <a:normAutofit/>
          </a:bodyPr>
          <a:lstStyle>
            <a:lvl1pPr marL="0" indent="0" algn="l" eaLnBrk="1" fontAlgn="auto" latinLnBrk="0" hangingPunct="1">
              <a:lnSpc>
                <a:spcPct val="100000"/>
              </a:lnSpc>
              <a:buNone/>
              <a:defRPr sz="1800" u="none" strike="noStrike" kern="1200" cap="none" spc="200" normalizeH="0" baseline="0">
                <a:solidFill>
                  <a:schemeClr val="tx1">
                    <a:lumMod val="75000"/>
                    <a:lumOff val="25000"/>
                  </a:schemeClr>
                </a:solidFill>
                <a:uFillTx/>
                <a:latin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auto"/>
            <a:r>
              <a:rPr lang="zh-CN" altLang="en-US" strike="noStrike" noProof="1" dirty="0"/>
              <a:t>单击此处编辑副标题</a:t>
            </a:r>
            <a:endParaRPr lang="zh-CN" altLang="en-US" strike="noStrike" noProof="1" dirty="0"/>
          </a:p>
        </p:txBody>
      </p:sp>
      <p:sp>
        <p:nvSpPr>
          <p:cNvPr id="5" name="文本占位符 4"/>
          <p:cNvSpPr>
            <a:spLocks noGrp="1"/>
          </p:cNvSpPr>
          <p:nvPr>
            <p:ph type="body" sz="quarter" idx="13" hasCustomPrompt="1"/>
          </p:nvPr>
        </p:nvSpPr>
        <p:spPr>
          <a:xfrm>
            <a:off x="662733" y="5122890"/>
            <a:ext cx="2524073" cy="434743"/>
          </a:xfrm>
        </p:spPr>
        <p:txBody>
          <a:bodyPr lIns="91440" tIns="45720" rIns="91440" bIns="45720">
            <a:normAutofit/>
          </a:bodyPr>
          <a:lstStyle>
            <a:lvl1pPr marL="0" indent="0">
              <a:buNone/>
              <a:defRPr sz="1800" baseline="0">
                <a:solidFill>
                  <a:schemeClr val="accent1"/>
                </a:solidFill>
                <a:latin typeface="Arial" panose="020B0604020202020204" pitchFamily="34" charset="0"/>
              </a:defRPr>
            </a:lvl1pPr>
          </a:lstStyle>
          <a:p>
            <a:pPr lvl="0" fontAlgn="auto"/>
            <a:r>
              <a:rPr lang="zh-CN" altLang="en-US" strike="noStrike" noProof="1" dirty="0"/>
              <a:t>编辑文本</a:t>
            </a:r>
            <a:endParaRPr lang="zh-CN" altLang="en-US" strike="noStrike" noProof="1" dirty="0"/>
          </a:p>
        </p:txBody>
      </p:sp>
      <p:sp>
        <p:nvSpPr>
          <p:cNvPr id="16" name="日期占位符 15"/>
          <p:cNvSpPr>
            <a:spLocks noGrp="1"/>
          </p:cNvSpPr>
          <p:nvPr>
            <p:ph type="dt" sz="half" idx="10"/>
            <p:custDataLst>
              <p:tags r:id="rId9"/>
            </p:custDataLst>
          </p:nvPr>
        </p:nvSpPr>
        <p:spPr>
          <a:xfrm>
            <a:off x="660400" y="6389688"/>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17" name="页脚占位符 16"/>
          <p:cNvSpPr>
            <a:spLocks noGrp="1"/>
          </p:cNvSpPr>
          <p:nvPr>
            <p:ph type="ftr" sz="quarter" idx="11"/>
            <p:custDataLst>
              <p:tags r:id="rId10"/>
            </p:custDataLst>
          </p:nvPr>
        </p:nvSpPr>
        <p:spPr>
          <a:xfrm>
            <a:off x="3087688" y="6389688"/>
            <a:ext cx="2968625" cy="238125"/>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18" name="灯片编号占位符 17"/>
          <p:cNvSpPr>
            <a:spLocks noGrp="1"/>
          </p:cNvSpPr>
          <p:nvPr>
            <p:ph type="sldNum" sz="quarter" idx="12"/>
            <p:custDataLst>
              <p:tags r:id="rId11"/>
            </p:custDataLst>
          </p:nvPr>
        </p:nvSpPr>
        <p:spPr>
          <a:xfrm>
            <a:off x="6457950" y="6389688"/>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502411" y="498479"/>
            <a:ext cx="8139178" cy="331473"/>
          </a:xfrm>
        </p:spPr>
        <p:txBody>
          <a:bodyPr vert="horz" lIns="101600" tIns="38100" rIns="76200" bIns="38100" rtlCol="0" anchor="t" anchorCtr="0">
            <a:noAutofit/>
          </a:bodyPr>
          <a:lstStyle>
            <a:lvl1pPr marL="0" marR="0" algn="l" defTabSz="914400" rtl="0" eaLnBrk="1" fontAlgn="auto" latinLnBrk="0" hangingPunct="1">
              <a:lnSpc>
                <a:spcPct val="100000"/>
              </a:lnSpc>
              <a:buNone/>
              <a:defRPr kumimoji="0" lang="zh-CN" altLang="en-US" sz="1800" b="1" i="0" u="none" strike="noStrike" kern="1200" cap="none" spc="200" normalizeH="0" baseline="0" noProof="1" dirty="0">
                <a:solidFill>
                  <a:schemeClr val="accent1"/>
                </a:solidFill>
                <a:uFillTx/>
                <a:latin typeface="Arial" panose="020B0604020202020204" pitchFamily="34" charset="0"/>
                <a:ea typeface="微软雅黑" panose="020B0503020204020204" charset="-122"/>
                <a:cs typeface="+mj-cs"/>
                <a:sym typeface="+mn-ea"/>
              </a:defRPr>
            </a:lvl1pPr>
          </a:lstStyle>
          <a:p>
            <a:pPr lvl="0" fontAlgn="auto"/>
            <a:r>
              <a:rPr strike="noStrike" noProof="1" dirty="0">
                <a:sym typeface="+mn-ea"/>
              </a:rPr>
              <a:t>单击此处编辑母版标题样式</a:t>
            </a:r>
            <a:endParaRPr strike="noStrike" noProof="1" dirty="0">
              <a:sym typeface="+mn-ea"/>
            </a:endParaRPr>
          </a:p>
        </p:txBody>
      </p:sp>
      <p:sp>
        <p:nvSpPr>
          <p:cNvPr id="3" name="内容占位符 2"/>
          <p:cNvSpPr>
            <a:spLocks noGrp="1"/>
          </p:cNvSpPr>
          <p:nvPr>
            <p:ph idx="1"/>
          </p:nvPr>
        </p:nvSpPr>
        <p:spPr>
          <a:xfrm>
            <a:off x="502411" y="1626121"/>
            <a:ext cx="8139178" cy="4041680"/>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5pPr>
          </a:lstStyle>
          <a:p>
            <a:pPr lvl="0" fontAlgn="auto"/>
            <a:r>
              <a:rPr strike="noStrike" noProof="1" dirty="0">
                <a:sym typeface="+mn-ea"/>
              </a:rPr>
              <a:t>单击此处编辑母版文本样式</a:t>
            </a:r>
            <a:endParaRPr strike="noStrike" noProof="1" dirty="0">
              <a:sym typeface="+mn-ea"/>
            </a:endParaRPr>
          </a:p>
          <a:p>
            <a:pPr lvl="1" fontAlgn="auto"/>
            <a:r>
              <a:rPr strike="noStrike" noProof="1" dirty="0">
                <a:sym typeface="+mn-ea"/>
              </a:rPr>
              <a:t>第二级</a:t>
            </a:r>
            <a:endParaRPr strike="noStrike" noProof="1" dirty="0">
              <a:sym typeface="+mn-ea"/>
            </a:endParaRPr>
          </a:p>
          <a:p>
            <a:pPr lvl="2" fontAlgn="auto"/>
            <a:r>
              <a:rPr strike="noStrike" noProof="1" dirty="0">
                <a:sym typeface="+mn-ea"/>
              </a:rPr>
              <a:t>第三级</a:t>
            </a:r>
            <a:endParaRPr strike="noStrike" noProof="1" dirty="0">
              <a:sym typeface="+mn-ea"/>
            </a:endParaRPr>
          </a:p>
          <a:p>
            <a:pPr lvl="3" fontAlgn="auto"/>
            <a:r>
              <a:rPr strike="noStrike" noProof="1" dirty="0">
                <a:sym typeface="+mn-ea"/>
              </a:rPr>
              <a:t>第四级</a:t>
            </a:r>
            <a:endParaRPr strike="noStrike" noProof="1" dirty="0">
              <a:sym typeface="+mn-ea"/>
            </a:endParaRPr>
          </a:p>
          <a:p>
            <a:pPr lvl="4" fontAlgn="auto"/>
            <a:r>
              <a:rPr strike="noStrike" noProof="1" dirty="0">
                <a:sym typeface="+mn-ea"/>
              </a:rPr>
              <a:t>第五级</a:t>
            </a:r>
            <a:endParaRPr strike="noStrike" noProof="1" dirty="0">
              <a:sym typeface="+mn-ea"/>
            </a:endParaRPr>
          </a:p>
        </p:txBody>
      </p:sp>
      <p:sp>
        <p:nvSpPr>
          <p:cNvPr id="4" name="日期占位符 3"/>
          <p:cNvSpPr>
            <a:spLocks noGrp="1"/>
          </p:cNvSpPr>
          <p:nvPr>
            <p:ph type="dt" sz="half" idx="10"/>
            <p:custDataLst>
              <p:tags r:id="rId2"/>
            </p:custDataLst>
          </p:nvPr>
        </p:nvSpPr>
        <p:spPr>
          <a:xfrm>
            <a:off x="660400" y="6389688"/>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5" name="页脚占位符 4"/>
          <p:cNvSpPr>
            <a:spLocks noGrp="1"/>
          </p:cNvSpPr>
          <p:nvPr>
            <p:ph type="ftr" sz="quarter" idx="11"/>
            <p:custDataLst>
              <p:tags r:id="rId3"/>
            </p:custDataLst>
          </p:nvPr>
        </p:nvSpPr>
        <p:spPr>
          <a:xfrm>
            <a:off x="3087688" y="6389688"/>
            <a:ext cx="2968625" cy="238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6" name="灯片编号占位符 5"/>
          <p:cNvSpPr>
            <a:spLocks noGrp="1"/>
          </p:cNvSpPr>
          <p:nvPr>
            <p:ph type="sldNum" sz="quarter" idx="12"/>
            <p:custDataLst>
              <p:tags r:id="rId4"/>
            </p:custDataLst>
          </p:nvPr>
        </p:nvSpPr>
        <p:spPr>
          <a:xfrm>
            <a:off x="6457950" y="6389688"/>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chemeClr val="bg2"/>
        </a:solidFill>
        <a:effectLst/>
      </p:bgPr>
    </p:bg>
    <p:spTree>
      <p:nvGrpSpPr>
        <p:cNvPr id="1" name=""/>
        <p:cNvGrpSpPr/>
        <p:nvPr/>
      </p:nvGrpSpPr>
      <p:grpSpPr>
        <a:xfrm>
          <a:off x="0" y="0"/>
          <a:ext cx="0" cy="0"/>
          <a:chOff x="0" y="0"/>
          <a:chExt cx="0" cy="0"/>
        </a:xfrm>
      </p:grpSpPr>
      <p:sp>
        <p:nvSpPr>
          <p:cNvPr id="14" name="矩形 13"/>
          <p:cNvSpPr/>
          <p:nvPr userDrawn="1">
            <p:custDataLst>
              <p:tags r:id="rId2"/>
            </p:custDataLst>
          </p:nvPr>
        </p:nvSpPr>
        <p:spPr>
          <a:xfrm>
            <a:off x="0" y="6473825"/>
            <a:ext cx="9186863" cy="3841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kumimoji="1" lang="zh-CN" altLang="en-US" sz="1350" strike="noStrike" noProof="1" dirty="0">
              <a:highlight>
                <a:srgbClr val="1171F1"/>
              </a:highlight>
            </a:endParaRPr>
          </a:p>
        </p:txBody>
      </p:sp>
      <p:sp>
        <p:nvSpPr>
          <p:cNvPr id="2" name="标题 1"/>
          <p:cNvSpPr>
            <a:spLocks noGrp="1"/>
          </p:cNvSpPr>
          <p:nvPr>
            <p:ph type="title" hasCustomPrompt="1"/>
          </p:nvPr>
        </p:nvSpPr>
        <p:spPr>
          <a:xfrm>
            <a:off x="3507581" y="2175010"/>
            <a:ext cx="4682831" cy="691516"/>
          </a:xfrm>
        </p:spPr>
        <p:txBody>
          <a:bodyPr lIns="91440" tIns="45720" rIns="91440" bIns="0" anchor="b" anchorCtr="0">
            <a:normAutofit/>
          </a:bodyPr>
          <a:lstStyle>
            <a:lvl1pPr>
              <a:defRPr sz="4050" u="none" strike="noStrike" kern="1200" cap="none" spc="300" normalizeH="0" baseline="0">
                <a:solidFill>
                  <a:schemeClr val="accent1"/>
                </a:solidFill>
                <a:uFillTx/>
                <a:latin typeface="Arial" panose="020B0604020202020204" pitchFamily="34" charset="0"/>
                <a:ea typeface="微软雅黑" panose="020B0503020204020204" charset="-122"/>
              </a:defRPr>
            </a:lvl1pPr>
          </a:lstStyle>
          <a:p>
            <a:pPr fontAlgn="auto"/>
            <a:r>
              <a:rPr lang="zh-CN" altLang="en-US" sz="4050" strike="noStrike" noProof="1" dirty="0"/>
              <a:t>单击此处编辑标题</a:t>
            </a:r>
            <a:endParaRPr lang="zh-CN" altLang="en-US" strike="noStrike" noProof="1" dirty="0"/>
          </a:p>
        </p:txBody>
      </p:sp>
      <p:sp>
        <p:nvSpPr>
          <p:cNvPr id="3" name="文本占位符 2"/>
          <p:cNvSpPr>
            <a:spLocks noGrp="1"/>
          </p:cNvSpPr>
          <p:nvPr>
            <p:ph type="body" idx="1" hasCustomPrompt="1"/>
          </p:nvPr>
        </p:nvSpPr>
        <p:spPr>
          <a:xfrm>
            <a:off x="3507581" y="3277722"/>
            <a:ext cx="4682831" cy="1050755"/>
          </a:xfrm>
        </p:spPr>
        <p:txBody>
          <a:bodyPr lIns="91440" tIns="0" rIns="91440" bIns="45720">
            <a:normAutofit/>
          </a:bodyPr>
          <a:lstStyle>
            <a:lvl1pPr marL="0" indent="0" eaLnBrk="1" fontAlgn="auto" latinLnBrk="0" hangingPunct="1">
              <a:buNone/>
              <a:defRPr kumimoji="0" lang="zh-CN" altLang="en-US" sz="1350" b="0" i="0" u="none" strike="noStrike" kern="1200" cap="none" spc="150" normalizeH="0" baseline="0" noProof="1">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auto"/>
            <a:r>
              <a:rPr lang="zh-CN" altLang="en-US" sz="1350" strike="noStrike" noProof="1" dirty="0"/>
              <a:t>单击此处编辑文本</a:t>
            </a:r>
            <a:endParaRPr lang="zh-CN" altLang="en-US" strike="noStrike" noProof="1" dirty="0"/>
          </a:p>
        </p:txBody>
      </p:sp>
      <p:sp>
        <p:nvSpPr>
          <p:cNvPr id="4" name="日期占位符 3"/>
          <p:cNvSpPr>
            <a:spLocks noGrp="1"/>
          </p:cNvSpPr>
          <p:nvPr>
            <p:ph type="dt" sz="half" idx="10"/>
            <p:custDataLst>
              <p:tags r:id="rId3"/>
            </p:custDataLst>
          </p:nvPr>
        </p:nvSpPr>
        <p:spPr>
          <a:xfrm>
            <a:off x="660400" y="6389688"/>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5" name="页脚占位符 4"/>
          <p:cNvSpPr>
            <a:spLocks noGrp="1"/>
          </p:cNvSpPr>
          <p:nvPr>
            <p:ph type="ftr" sz="quarter" idx="11"/>
            <p:custDataLst>
              <p:tags r:id="rId4"/>
            </p:custDataLst>
          </p:nvPr>
        </p:nvSpPr>
        <p:spPr>
          <a:xfrm>
            <a:off x="3087688" y="6389688"/>
            <a:ext cx="2968625" cy="238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6" name="灯片编号占位符 5"/>
          <p:cNvSpPr>
            <a:spLocks noGrp="1"/>
          </p:cNvSpPr>
          <p:nvPr>
            <p:ph type="sldNum" sz="quarter" idx="12"/>
            <p:custDataLst>
              <p:tags r:id="rId5"/>
            </p:custDataLst>
          </p:nvPr>
        </p:nvSpPr>
        <p:spPr>
          <a:xfrm>
            <a:off x="6457950" y="6389688"/>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502411" y="498479"/>
            <a:ext cx="8139178" cy="331473"/>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accent1"/>
                </a:solidFill>
                <a:uFillTx/>
                <a:latin typeface="Arial" panose="020B0604020202020204" pitchFamily="34" charset="0"/>
                <a:ea typeface="微软雅黑" panose="020B0503020204020204" charset="-122"/>
                <a:cs typeface="+mj-cs"/>
                <a:sym typeface="+mn-ea"/>
              </a:defRPr>
            </a:lvl1pPr>
          </a:lstStyle>
          <a:p>
            <a:pPr lvl="0" fontAlgn="auto"/>
            <a:r>
              <a:rPr strike="noStrike" noProof="1" dirty="0">
                <a:sym typeface="+mn-ea"/>
              </a:rPr>
              <a:t>单击此处编辑母版标题样式</a:t>
            </a:r>
            <a:endParaRPr strike="noStrike" noProof="1" dirty="0">
              <a:sym typeface="+mn-ea"/>
            </a:endParaRPr>
          </a:p>
        </p:txBody>
      </p:sp>
      <p:sp>
        <p:nvSpPr>
          <p:cNvPr id="3" name="内容占位符 2"/>
          <p:cNvSpPr>
            <a:spLocks noGrp="1"/>
          </p:cNvSpPr>
          <p:nvPr>
            <p:ph sz="half" idx="1"/>
          </p:nvPr>
        </p:nvSpPr>
        <p:spPr>
          <a:xfrm>
            <a:off x="507210" y="1626121"/>
            <a:ext cx="3962432" cy="4041680"/>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5pPr>
          </a:lstStyle>
          <a:p>
            <a:pPr lvl="0" fontAlgn="auto"/>
            <a:r>
              <a:rPr strike="noStrike" noProof="1">
                <a:sym typeface="+mn-ea"/>
              </a:rPr>
              <a:t>单击此处编辑母版文本样式</a:t>
            </a:r>
            <a:endParaRPr strike="noStrike" noProof="1">
              <a:sym typeface="+mn-ea"/>
            </a:endParaRPr>
          </a:p>
          <a:p>
            <a:pPr lvl="1" fontAlgn="auto"/>
            <a:r>
              <a:rPr strike="noStrike" noProof="1">
                <a:sym typeface="+mn-ea"/>
              </a:rPr>
              <a:t>第二级</a:t>
            </a:r>
            <a:endParaRPr strike="noStrike" noProof="1">
              <a:sym typeface="+mn-ea"/>
            </a:endParaRPr>
          </a:p>
          <a:p>
            <a:pPr lvl="2" fontAlgn="auto"/>
            <a:r>
              <a:rPr strike="noStrike" noProof="1">
                <a:sym typeface="+mn-ea"/>
              </a:rPr>
              <a:t>第三级</a:t>
            </a:r>
            <a:endParaRPr strike="noStrike" noProof="1">
              <a:sym typeface="+mn-ea"/>
            </a:endParaRPr>
          </a:p>
          <a:p>
            <a:pPr lvl="3" fontAlgn="auto"/>
            <a:r>
              <a:rPr strike="noStrike" noProof="1">
                <a:sym typeface="+mn-ea"/>
              </a:rPr>
              <a:t>第四级</a:t>
            </a:r>
            <a:endParaRPr strike="noStrike" noProof="1">
              <a:sym typeface="+mn-ea"/>
            </a:endParaRPr>
          </a:p>
          <a:p>
            <a:pPr lvl="4" fontAlgn="auto"/>
            <a:r>
              <a:rPr strike="noStrike" noProof="1">
                <a:sym typeface="+mn-ea"/>
              </a:rPr>
              <a:t>第五级</a:t>
            </a:r>
            <a:endParaRPr strike="noStrike" noProof="1">
              <a:sym typeface="+mn-ea"/>
            </a:endParaRPr>
          </a:p>
        </p:txBody>
      </p:sp>
      <p:sp>
        <p:nvSpPr>
          <p:cNvPr id="4" name="内容占位符 3"/>
          <p:cNvSpPr>
            <a:spLocks noGrp="1"/>
          </p:cNvSpPr>
          <p:nvPr>
            <p:ph sz="half" idx="2"/>
          </p:nvPr>
        </p:nvSpPr>
        <p:spPr>
          <a:xfrm>
            <a:off x="4683920" y="1626121"/>
            <a:ext cx="3962432" cy="4041680"/>
          </a:xfrm>
        </p:spPr>
        <p:txBody>
          <a:bodyPr>
            <a:noAutofit/>
          </a:bodyPr>
          <a:lstStyle>
            <a:lvl1pPr>
              <a:defRPr sz="1200" baseline="0">
                <a:solidFill>
                  <a:schemeClr val="tx1">
                    <a:lumMod val="75000"/>
                    <a:lumOff val="25000"/>
                  </a:schemeClr>
                </a:solidFill>
                <a:latin typeface="Arial" panose="020B0604020202020204" pitchFamily="34" charset="0"/>
                <a:ea typeface="微软雅黑" panose="020B0503020204020204" charset="-122"/>
              </a:defRPr>
            </a:lvl1pPr>
            <a:lvl2pPr>
              <a:defRPr sz="1200" baseline="0">
                <a:solidFill>
                  <a:schemeClr val="tx1">
                    <a:lumMod val="75000"/>
                    <a:lumOff val="25000"/>
                  </a:schemeClr>
                </a:solidFill>
                <a:latin typeface="Arial" panose="020B0604020202020204" pitchFamily="34" charset="0"/>
                <a:ea typeface="微软雅黑" panose="020B0503020204020204" charset="-122"/>
              </a:defRPr>
            </a:lvl2pPr>
            <a:lvl3pPr>
              <a:defRPr sz="1200" baseline="0">
                <a:solidFill>
                  <a:schemeClr val="tx1">
                    <a:lumMod val="75000"/>
                    <a:lumOff val="25000"/>
                  </a:schemeClr>
                </a:solidFill>
                <a:latin typeface="Arial" panose="020B0604020202020204" pitchFamily="34" charset="0"/>
                <a:ea typeface="微软雅黑" panose="020B0503020204020204" charset="-122"/>
              </a:defRPr>
            </a:lvl3pPr>
            <a:lvl4pPr>
              <a:defRPr sz="1200" baseline="0">
                <a:solidFill>
                  <a:schemeClr val="tx1">
                    <a:lumMod val="75000"/>
                    <a:lumOff val="25000"/>
                  </a:schemeClr>
                </a:solidFill>
                <a:latin typeface="Arial" panose="020B0604020202020204" pitchFamily="34" charset="0"/>
                <a:ea typeface="微软雅黑" panose="020B0503020204020204" charset="-122"/>
              </a:defRPr>
            </a:lvl4pPr>
            <a:lvl5pPr>
              <a:defRPr sz="1200" baseline="0">
                <a:solidFill>
                  <a:schemeClr val="tx1">
                    <a:lumMod val="75000"/>
                    <a:lumOff val="25000"/>
                  </a:schemeClr>
                </a:solidFill>
                <a:latin typeface="Arial" panose="020B0604020202020204" pitchFamily="34" charset="0"/>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5" name="日期占位符 4"/>
          <p:cNvSpPr>
            <a:spLocks noGrp="1"/>
          </p:cNvSpPr>
          <p:nvPr>
            <p:ph type="dt" sz="half" idx="10"/>
            <p:custDataLst>
              <p:tags r:id="rId2"/>
            </p:custDataLst>
          </p:nvPr>
        </p:nvSpPr>
        <p:spPr>
          <a:xfrm>
            <a:off x="660400" y="6389688"/>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6" name="页脚占位符 5"/>
          <p:cNvSpPr>
            <a:spLocks noGrp="1"/>
          </p:cNvSpPr>
          <p:nvPr>
            <p:ph type="ftr" sz="quarter" idx="11"/>
            <p:custDataLst>
              <p:tags r:id="rId3"/>
            </p:custDataLst>
          </p:nvPr>
        </p:nvSpPr>
        <p:spPr>
          <a:xfrm>
            <a:off x="3087688" y="6389688"/>
            <a:ext cx="2968625" cy="238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7" name="灯片编号占位符 6"/>
          <p:cNvSpPr>
            <a:spLocks noGrp="1"/>
          </p:cNvSpPr>
          <p:nvPr>
            <p:ph type="sldNum" sz="quarter" idx="12"/>
            <p:custDataLst>
              <p:tags r:id="rId4"/>
            </p:custDataLst>
          </p:nvPr>
        </p:nvSpPr>
        <p:spPr>
          <a:xfrm>
            <a:off x="6457950" y="6389688"/>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502411" y="498479"/>
            <a:ext cx="8139178" cy="331473"/>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accent1"/>
                </a:solidFill>
                <a:uFillTx/>
                <a:latin typeface="Arial" panose="020B0604020202020204" pitchFamily="34" charset="0"/>
                <a:ea typeface="微软雅黑" panose="020B0503020204020204" charset="-122"/>
                <a:cs typeface="+mj-cs"/>
                <a:sym typeface="+mn-ea"/>
              </a:defRPr>
            </a:lvl1pPr>
          </a:lstStyle>
          <a:p>
            <a:pPr lvl="0" fontAlgn="auto"/>
            <a:r>
              <a:rPr strike="noStrike" noProof="1" dirty="0">
                <a:sym typeface="+mn-ea"/>
              </a:rPr>
              <a:t>单击此处编辑母版标题样式</a:t>
            </a:r>
            <a:endParaRPr strike="noStrike" noProof="1" dirty="0">
              <a:sym typeface="+mn-ea"/>
            </a:endParaRPr>
          </a:p>
        </p:txBody>
      </p:sp>
      <p:sp>
        <p:nvSpPr>
          <p:cNvPr id="3" name="文本占位符 2"/>
          <p:cNvSpPr>
            <a:spLocks noGrp="1"/>
          </p:cNvSpPr>
          <p:nvPr>
            <p:ph type="body" idx="1" hasCustomPrompt="1"/>
          </p:nvPr>
        </p:nvSpPr>
        <p:spPr>
          <a:xfrm>
            <a:off x="502447" y="1000133"/>
            <a:ext cx="3962432" cy="285752"/>
          </a:xfrm>
        </p:spPr>
        <p:txBody>
          <a:bodyPr lIns="101600" tIns="38100" rIns="76200" bIns="38100" anchor="t" anchorCtr="0">
            <a:noAutofit/>
          </a:bodyPr>
          <a:lstStyle>
            <a:lvl1pPr marL="0" indent="0" eaLnBrk="1" fontAlgn="auto" latinLnBrk="0" hangingPunct="1">
              <a:lnSpc>
                <a:spcPct val="100000"/>
              </a:lnSpc>
              <a:spcAft>
                <a:spcPts val="0"/>
              </a:spcAft>
              <a:buNone/>
              <a:defRPr sz="1500" b="0" u="none" strike="noStrike" kern="1200" cap="none" spc="200" normalizeH="0" baseline="0">
                <a:solidFill>
                  <a:schemeClr val="tx1">
                    <a:lumMod val="75000"/>
                    <a:lumOff val="25000"/>
                  </a:schemeClr>
                </a:solidFill>
                <a:uFillTx/>
                <a:latin typeface="Arial" panose="020B0604020202020204" pitchFamily="34" charset="0"/>
                <a:ea typeface="微软雅黑" panose="020B0503020204020204" charset="-122"/>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fontAlgn="auto"/>
            <a:r>
              <a:rPr lang="zh-CN" altLang="en-US" strike="noStrike" noProof="1" dirty="0"/>
              <a:t>单击此处编辑文本</a:t>
            </a:r>
            <a:endParaRPr lang="zh-CN" altLang="en-US" strike="noStrike" noProof="1" dirty="0"/>
          </a:p>
        </p:txBody>
      </p:sp>
      <p:sp>
        <p:nvSpPr>
          <p:cNvPr id="4" name="内容占位符 3"/>
          <p:cNvSpPr>
            <a:spLocks noGrp="1"/>
          </p:cNvSpPr>
          <p:nvPr>
            <p:ph sz="half" idx="2"/>
          </p:nvPr>
        </p:nvSpPr>
        <p:spPr>
          <a:xfrm>
            <a:off x="502444" y="2023369"/>
            <a:ext cx="3962400" cy="3701064"/>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5pPr>
          </a:lstStyle>
          <a:p>
            <a:pPr lvl="0" fontAlgn="auto"/>
            <a:r>
              <a:rPr strike="noStrike" noProof="1" dirty="0">
                <a:sym typeface="+mn-ea"/>
              </a:rPr>
              <a:t>单击此处编辑母版文本样式</a:t>
            </a:r>
            <a:endParaRPr strike="noStrike" noProof="1" dirty="0">
              <a:sym typeface="+mn-ea"/>
            </a:endParaRPr>
          </a:p>
          <a:p>
            <a:pPr lvl="1" fontAlgn="auto"/>
            <a:r>
              <a:rPr strike="noStrike" noProof="1" dirty="0">
                <a:sym typeface="+mn-ea"/>
              </a:rPr>
              <a:t>第二级</a:t>
            </a:r>
            <a:endParaRPr strike="noStrike" noProof="1" dirty="0">
              <a:sym typeface="+mn-ea"/>
            </a:endParaRPr>
          </a:p>
          <a:p>
            <a:pPr lvl="2" fontAlgn="auto"/>
            <a:r>
              <a:rPr strike="noStrike" noProof="1" dirty="0">
                <a:sym typeface="+mn-ea"/>
              </a:rPr>
              <a:t>第三级</a:t>
            </a:r>
            <a:endParaRPr strike="noStrike" noProof="1" dirty="0">
              <a:sym typeface="+mn-ea"/>
            </a:endParaRPr>
          </a:p>
          <a:p>
            <a:pPr lvl="3" fontAlgn="auto"/>
            <a:r>
              <a:rPr strike="noStrike" noProof="1" dirty="0">
                <a:sym typeface="+mn-ea"/>
              </a:rPr>
              <a:t>第四级</a:t>
            </a:r>
            <a:endParaRPr strike="noStrike" noProof="1" dirty="0">
              <a:sym typeface="+mn-ea"/>
            </a:endParaRPr>
          </a:p>
          <a:p>
            <a:pPr lvl="4" fontAlgn="auto"/>
            <a:r>
              <a:rPr strike="noStrike" noProof="1" dirty="0">
                <a:sym typeface="+mn-ea"/>
              </a:rPr>
              <a:t>第五级</a:t>
            </a:r>
            <a:endParaRPr strike="noStrike" noProof="1" dirty="0">
              <a:sym typeface="+mn-ea"/>
            </a:endParaRPr>
          </a:p>
        </p:txBody>
      </p:sp>
      <p:sp>
        <p:nvSpPr>
          <p:cNvPr id="5" name="文本占位符 4"/>
          <p:cNvSpPr>
            <a:spLocks noGrp="1"/>
          </p:cNvSpPr>
          <p:nvPr>
            <p:ph type="body" sz="quarter" idx="3" hasCustomPrompt="1"/>
          </p:nvPr>
        </p:nvSpPr>
        <p:spPr>
          <a:xfrm>
            <a:off x="4676812" y="1000133"/>
            <a:ext cx="3962432" cy="285752"/>
          </a:xfrm>
        </p:spPr>
        <p:txBody>
          <a:bodyPr vert="horz" lIns="101600" tIns="38100" rIns="76200" bIns="38100" rtlCol="0" anchor="t"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1500" b="0" i="0" u="none" strike="noStrike" kern="1200" cap="none" spc="20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fontAlgn="auto"/>
            <a:r>
              <a:rPr strike="noStrike" noProof="1">
                <a:sym typeface="+mn-ea"/>
              </a:rPr>
              <a:t>单击此处编辑文本</a:t>
            </a:r>
            <a:endParaRPr strike="noStrike" noProof="1">
              <a:sym typeface="+mn-ea"/>
            </a:endParaRPr>
          </a:p>
        </p:txBody>
      </p:sp>
      <p:sp>
        <p:nvSpPr>
          <p:cNvPr id="6" name="内容占位符 5"/>
          <p:cNvSpPr>
            <a:spLocks noGrp="1"/>
          </p:cNvSpPr>
          <p:nvPr>
            <p:ph sz="quarter" idx="4"/>
          </p:nvPr>
        </p:nvSpPr>
        <p:spPr>
          <a:xfrm>
            <a:off x="4676812" y="2023369"/>
            <a:ext cx="3962432" cy="3701064"/>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5pPr>
          </a:lstStyle>
          <a:p>
            <a:pPr lvl="0" fontAlgn="auto"/>
            <a:r>
              <a:rPr strike="noStrike" noProof="1" dirty="0">
                <a:sym typeface="+mn-ea"/>
              </a:rPr>
              <a:t>单击此处编辑母版文本样式</a:t>
            </a:r>
            <a:endParaRPr strike="noStrike" noProof="1" dirty="0">
              <a:sym typeface="+mn-ea"/>
            </a:endParaRPr>
          </a:p>
          <a:p>
            <a:pPr lvl="1" fontAlgn="auto"/>
            <a:r>
              <a:rPr strike="noStrike" noProof="1" dirty="0">
                <a:sym typeface="+mn-ea"/>
              </a:rPr>
              <a:t>第二级</a:t>
            </a:r>
            <a:endParaRPr strike="noStrike" noProof="1" dirty="0">
              <a:sym typeface="+mn-ea"/>
            </a:endParaRPr>
          </a:p>
          <a:p>
            <a:pPr lvl="2" fontAlgn="auto"/>
            <a:r>
              <a:rPr strike="noStrike" noProof="1" dirty="0">
                <a:sym typeface="+mn-ea"/>
              </a:rPr>
              <a:t>第三级</a:t>
            </a:r>
            <a:endParaRPr strike="noStrike" noProof="1" dirty="0">
              <a:sym typeface="+mn-ea"/>
            </a:endParaRPr>
          </a:p>
          <a:p>
            <a:pPr lvl="3" fontAlgn="auto"/>
            <a:r>
              <a:rPr strike="noStrike" noProof="1" dirty="0">
                <a:sym typeface="+mn-ea"/>
              </a:rPr>
              <a:t>第四级</a:t>
            </a:r>
            <a:endParaRPr strike="noStrike" noProof="1" dirty="0">
              <a:sym typeface="+mn-ea"/>
            </a:endParaRPr>
          </a:p>
          <a:p>
            <a:pPr lvl="4" fontAlgn="auto"/>
            <a:r>
              <a:rPr strike="noStrike" noProof="1" dirty="0">
                <a:sym typeface="+mn-ea"/>
              </a:rPr>
              <a:t>第五级</a:t>
            </a:r>
            <a:endParaRPr strike="noStrike" noProof="1" dirty="0">
              <a:sym typeface="+mn-ea"/>
            </a:endParaRPr>
          </a:p>
        </p:txBody>
      </p:sp>
      <p:sp>
        <p:nvSpPr>
          <p:cNvPr id="7" name="日期占位符 6"/>
          <p:cNvSpPr>
            <a:spLocks noGrp="1"/>
          </p:cNvSpPr>
          <p:nvPr>
            <p:ph type="dt" sz="half" idx="10"/>
            <p:custDataLst>
              <p:tags r:id="rId2"/>
            </p:custDataLst>
          </p:nvPr>
        </p:nvSpPr>
        <p:spPr>
          <a:xfrm>
            <a:off x="660400" y="6389688"/>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8" name="页脚占位符 7"/>
          <p:cNvSpPr>
            <a:spLocks noGrp="1"/>
          </p:cNvSpPr>
          <p:nvPr>
            <p:ph type="ftr" sz="quarter" idx="11"/>
            <p:custDataLst>
              <p:tags r:id="rId3"/>
            </p:custDataLst>
          </p:nvPr>
        </p:nvSpPr>
        <p:spPr>
          <a:xfrm>
            <a:off x="3087688" y="6389688"/>
            <a:ext cx="2968625" cy="238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9" name="灯片编号占位符 8"/>
          <p:cNvSpPr>
            <a:spLocks noGrp="1"/>
          </p:cNvSpPr>
          <p:nvPr>
            <p:ph type="sldNum" sz="quarter" idx="12"/>
            <p:custDataLst>
              <p:tags r:id="rId4"/>
            </p:custDataLst>
          </p:nvPr>
        </p:nvSpPr>
        <p:spPr>
          <a:xfrm>
            <a:off x="6457950" y="6389688"/>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502411" y="498476"/>
            <a:ext cx="8139178" cy="331473"/>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accent1"/>
                </a:solidFill>
                <a:uFillTx/>
                <a:latin typeface="Arial" panose="020B0604020202020204" pitchFamily="34" charset="0"/>
                <a:ea typeface="微软雅黑" panose="020B0503020204020204" charset="-122"/>
                <a:cs typeface="+mj-cs"/>
                <a:sym typeface="+mn-ea"/>
              </a:defRPr>
            </a:lvl1pPr>
          </a:lstStyle>
          <a:p>
            <a:pPr lvl="0" fontAlgn="auto"/>
            <a:r>
              <a:rPr strike="noStrike" noProof="1">
                <a:sym typeface="+mn-ea"/>
              </a:rPr>
              <a:t>单击此处编辑母版标题样式</a:t>
            </a:r>
            <a:endParaRPr strike="noStrike" noProof="1">
              <a:sym typeface="+mn-ea"/>
            </a:endParaRPr>
          </a:p>
        </p:txBody>
      </p:sp>
      <p:sp>
        <p:nvSpPr>
          <p:cNvPr id="3" name="日期占位符 2"/>
          <p:cNvSpPr>
            <a:spLocks noGrp="1"/>
          </p:cNvSpPr>
          <p:nvPr>
            <p:ph type="dt" sz="half" idx="10"/>
            <p:custDataLst>
              <p:tags r:id="rId2"/>
            </p:custDataLst>
          </p:nvPr>
        </p:nvSpPr>
        <p:spPr>
          <a:xfrm>
            <a:off x="660400" y="6389688"/>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3"/>
            </p:custDataLst>
          </p:nvPr>
        </p:nvSpPr>
        <p:spPr>
          <a:xfrm>
            <a:off x="3087688" y="6389688"/>
            <a:ext cx="2968625" cy="238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5" name="灯片编号占位符 4"/>
          <p:cNvSpPr>
            <a:spLocks noGrp="1"/>
          </p:cNvSpPr>
          <p:nvPr>
            <p:ph type="sldNum" sz="quarter" idx="12"/>
            <p:custDataLst>
              <p:tags r:id="rId4"/>
            </p:custDataLst>
          </p:nvPr>
        </p:nvSpPr>
        <p:spPr>
          <a:xfrm>
            <a:off x="6457950" y="6389688"/>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2"/>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a:xfrm>
            <a:off x="660400" y="6389688"/>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3" name="页脚占位符 2"/>
          <p:cNvSpPr>
            <a:spLocks noGrp="1"/>
          </p:cNvSpPr>
          <p:nvPr>
            <p:ph type="ftr" sz="quarter" idx="11"/>
            <p:custDataLst>
              <p:tags r:id="rId3"/>
            </p:custDataLst>
          </p:nvPr>
        </p:nvSpPr>
        <p:spPr>
          <a:xfrm>
            <a:off x="3087688" y="6389688"/>
            <a:ext cx="2968625" cy="238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4" name="灯片编号占位符 3"/>
          <p:cNvSpPr>
            <a:spLocks noGrp="1"/>
          </p:cNvSpPr>
          <p:nvPr>
            <p:ph type="sldNum" sz="quarter" idx="12"/>
            <p:custDataLst>
              <p:tags r:id="rId4"/>
            </p:custDataLst>
          </p:nvPr>
        </p:nvSpPr>
        <p:spPr>
          <a:xfrm>
            <a:off x="6457950" y="6389688"/>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502447" y="498479"/>
            <a:ext cx="8139178" cy="331473"/>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accent1"/>
                </a:solidFill>
                <a:uFillTx/>
                <a:latin typeface="Arial" panose="020B0604020202020204" pitchFamily="34" charset="0"/>
                <a:ea typeface="微软雅黑" panose="020B0503020204020204" charset="-122"/>
                <a:cs typeface="+mj-cs"/>
                <a:sym typeface="+mn-ea"/>
              </a:defRPr>
            </a:lvl1pPr>
          </a:lstStyle>
          <a:p>
            <a:pPr lvl="0" fontAlgn="auto"/>
            <a:r>
              <a:rPr strike="noStrike" noProof="1" dirty="0">
                <a:sym typeface="+mn-ea"/>
              </a:rPr>
              <a:t>单击此处编辑母版标题样式</a:t>
            </a:r>
            <a:endParaRPr strike="noStrike" noProof="1" dirty="0">
              <a:sym typeface="+mn-ea"/>
            </a:endParaRPr>
          </a:p>
        </p:txBody>
      </p:sp>
      <p:sp>
        <p:nvSpPr>
          <p:cNvPr id="3" name="图片占位符 2"/>
          <p:cNvSpPr>
            <a:spLocks noGrp="1"/>
          </p:cNvSpPr>
          <p:nvPr>
            <p:ph type="pic" idx="1"/>
          </p:nvPr>
        </p:nvSpPr>
        <p:spPr>
          <a:xfrm>
            <a:off x="502447" y="1626121"/>
            <a:ext cx="3962432" cy="4041680"/>
          </a:xfrm>
        </p:spPr>
        <p:txBody>
          <a:bodyPr vert="horz" lIns="101600" tIns="0" rIns="82550" bIns="0" rtlCol="0">
            <a:no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solidFill>
                <a:uFillTx/>
                <a:latin typeface="+mn-lt"/>
                <a:ea typeface="+mn-ea"/>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5pPr>
          </a:lstStyle>
          <a:p>
            <a:pPr lvl="0" fontAlgn="auto"/>
            <a:endParaRPr strike="noStrike" noProof="1" dirty="0">
              <a:sym typeface="+mn-ea"/>
            </a:endParaRPr>
          </a:p>
        </p:txBody>
      </p:sp>
      <p:sp>
        <p:nvSpPr>
          <p:cNvPr id="4" name="文本占位符 3"/>
          <p:cNvSpPr>
            <a:spLocks noGrp="1"/>
          </p:cNvSpPr>
          <p:nvPr>
            <p:ph type="body" sz="half" idx="2"/>
          </p:nvPr>
        </p:nvSpPr>
        <p:spPr>
          <a:xfrm>
            <a:off x="4679194" y="1626121"/>
            <a:ext cx="3962432" cy="4041680"/>
          </a:xfrm>
        </p:spPr>
        <p:txBody>
          <a:bodyPr vert="horz" lIns="101600" tIns="0" rIns="82550" bIns="0" rtlCol="0">
            <a:norm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stStyle>
          <a:p>
            <a:pPr lvl="0" fontAlgn="auto"/>
            <a:r>
              <a:rPr strike="noStrike" noProof="1">
                <a:sym typeface="+mn-ea"/>
              </a:rPr>
              <a:t>单击此处编辑母版文本样式</a:t>
            </a:r>
            <a:endParaRPr strike="noStrike" noProof="1">
              <a:sym typeface="+mn-ea"/>
            </a:endParaRPr>
          </a:p>
        </p:txBody>
      </p:sp>
      <p:sp>
        <p:nvSpPr>
          <p:cNvPr id="5" name="日期占位符 4"/>
          <p:cNvSpPr>
            <a:spLocks noGrp="1"/>
          </p:cNvSpPr>
          <p:nvPr>
            <p:ph type="dt" sz="half" idx="10"/>
            <p:custDataLst>
              <p:tags r:id="rId2"/>
            </p:custDataLst>
          </p:nvPr>
        </p:nvSpPr>
        <p:spPr>
          <a:xfrm>
            <a:off x="660400" y="6389688"/>
            <a:ext cx="2024063" cy="238125"/>
          </a:xfrm>
          <a:prstGeom prst="rect">
            <a:avLst/>
          </a:prstGeom>
        </p:spPr>
        <p:txBody>
          <a:bodyPr vert="horz" lIns="91440" tIns="45720" rIns="91440" bIns="45720" rtlCol="0" anchor="ctr">
            <a:normAutofit/>
          </a:bodyPr>
          <a:lstStyle/>
          <a:p>
            <a:pPr fontAlgn="base"/>
            <a:fld id="{9EFD9D74-47D9-4702-A33C-335B63B48DBF}"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dirty="0"/>
          </a:p>
        </p:txBody>
      </p:sp>
      <p:sp>
        <p:nvSpPr>
          <p:cNvPr id="6" name="页脚占位符 5"/>
          <p:cNvSpPr>
            <a:spLocks noGrp="1"/>
          </p:cNvSpPr>
          <p:nvPr>
            <p:ph type="ftr" sz="quarter" idx="11"/>
            <p:custDataLst>
              <p:tags r:id="rId3"/>
            </p:custDataLst>
          </p:nvPr>
        </p:nvSpPr>
        <p:spPr>
          <a:xfrm>
            <a:off x="3087688" y="6389688"/>
            <a:ext cx="2968625" cy="238125"/>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7" name="灯片编号占位符 6"/>
          <p:cNvSpPr>
            <a:spLocks noGrp="1"/>
          </p:cNvSpPr>
          <p:nvPr>
            <p:ph type="sldNum" sz="quarter" idx="12"/>
            <p:custDataLst>
              <p:tags r:id="rId4"/>
            </p:custDataLst>
          </p:nvPr>
        </p:nvSpPr>
        <p:spPr>
          <a:xfrm>
            <a:off x="6457950" y="6389688"/>
            <a:ext cx="2025650" cy="238125"/>
          </a:xfrm>
          <a:prstGeom prst="rect">
            <a:avLst/>
          </a:prstGeom>
        </p:spPr>
        <p:txBody>
          <a:bodyPr vert="horz" lIns="91440" tIns="45720" rIns="91440" bIns="45720" rtlCol="0" anchor="ctr">
            <a:normAutofit/>
          </a:bodyPr>
          <a:lstStyle/>
          <a:p>
            <a:pPr fontAlgn="base"/>
            <a:fld id="{FABC47A4-756D-490B-A52F-7D9E2C9FC05F}"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chemeClr val="bg2"/>
        </a:solidFill>
        <a:effectLst/>
      </p:bgPr>
    </p:bg>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928351" y="1626121"/>
            <a:ext cx="713238" cy="4041680"/>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ts val="0"/>
              </a:spcAft>
              <a:buNone/>
              <a:defRPr kumimoji="0" lang="zh-CN" altLang="en-US" sz="1800" b="1" i="0" u="none" strike="noStrike" kern="1200" cap="none" spc="200" normalizeH="0" baseline="0" noProof="1" dirty="0">
                <a:solidFill>
                  <a:schemeClr val="accent1"/>
                </a:solidFill>
                <a:uFillTx/>
                <a:latin typeface="Arial" panose="020B0604020202020204" pitchFamily="34" charset="0"/>
                <a:ea typeface="微软雅黑" panose="020B0503020204020204" charset="-122"/>
                <a:cs typeface="+mj-cs"/>
                <a:sym typeface="+mn-ea"/>
              </a:defRPr>
            </a:lvl1pPr>
          </a:lstStyle>
          <a:p>
            <a:pPr lvl="0" fontAlgn="auto"/>
            <a:r>
              <a:rPr strike="noStrike" noProof="1">
                <a:sym typeface="+mn-ea"/>
              </a:rPr>
              <a:t>单击此处编辑母版标题样式</a:t>
            </a:r>
            <a:endParaRPr strike="noStrike" noProof="1">
              <a:sym typeface="+mn-ea"/>
            </a:endParaRPr>
          </a:p>
        </p:txBody>
      </p:sp>
      <p:sp>
        <p:nvSpPr>
          <p:cNvPr id="3" name="竖排文字占位符 2"/>
          <p:cNvSpPr>
            <a:spLocks noGrp="1"/>
          </p:cNvSpPr>
          <p:nvPr>
            <p:ph type="body" orient="vert" idx="1"/>
          </p:nvPr>
        </p:nvSpPr>
        <p:spPr>
          <a:xfrm>
            <a:off x="502444" y="1626113"/>
            <a:ext cx="7371076" cy="4041680"/>
          </a:xfrm>
        </p:spPr>
        <p:txBody>
          <a:bodyPr vert="eaVert"/>
          <a:lstStyle>
            <a:lvl1pPr indent="0" eaLnBrk="1" fontAlgn="auto" latinLnBrk="0" hangingPunct="1">
              <a:defRPr baseline="0">
                <a:solidFill>
                  <a:schemeClr val="tx1">
                    <a:lumMod val="75000"/>
                    <a:lumOff val="25000"/>
                  </a:schemeClr>
                </a:solidFill>
                <a:latin typeface="Arial" panose="020B0604020202020204" pitchFamily="34" charset="0"/>
                <a:ea typeface="微软雅黑" panose="020B0503020204020204" charset="-122"/>
              </a:defRPr>
            </a:lvl1pPr>
            <a:lvl2pPr indent="0" eaLnBrk="1" fontAlgn="auto" latinLnBrk="0" hangingPunct="1">
              <a:defRPr baseline="0">
                <a:solidFill>
                  <a:schemeClr val="tx1">
                    <a:lumMod val="75000"/>
                    <a:lumOff val="25000"/>
                  </a:schemeClr>
                </a:solidFill>
                <a:latin typeface="Arial" panose="020B0604020202020204" pitchFamily="34" charset="0"/>
                <a:ea typeface="微软雅黑" panose="020B0503020204020204" charset="-122"/>
              </a:defRPr>
            </a:lvl2pPr>
            <a:lvl3pPr indent="0" eaLnBrk="1" fontAlgn="auto" latinLnBrk="0" hangingPunct="1">
              <a:defRPr baseline="0">
                <a:solidFill>
                  <a:schemeClr val="tx1">
                    <a:lumMod val="75000"/>
                    <a:lumOff val="25000"/>
                  </a:schemeClr>
                </a:solidFill>
                <a:latin typeface="Arial" panose="020B0604020202020204" pitchFamily="34" charset="0"/>
                <a:ea typeface="微软雅黑" panose="020B0503020204020204" charset="-122"/>
              </a:defRPr>
            </a:lvl3pPr>
            <a:lvl4pPr indent="0" eaLnBrk="1" fontAlgn="auto" latinLnBrk="0" hangingPunct="1">
              <a:defRPr baseline="0">
                <a:solidFill>
                  <a:schemeClr val="tx1">
                    <a:lumMod val="75000"/>
                    <a:lumOff val="25000"/>
                  </a:schemeClr>
                </a:solidFill>
                <a:latin typeface="Arial" panose="020B0604020202020204" pitchFamily="34" charset="0"/>
                <a:ea typeface="微软雅黑" panose="020B0503020204020204" charset="-122"/>
              </a:defRPr>
            </a:lvl4pPr>
            <a:lvl5pPr indent="0" eaLnBrk="1" fontAlgn="auto" latinLnBrk="0" hangingPunct="1">
              <a:defRPr baseline="0">
                <a:solidFill>
                  <a:schemeClr val="tx1">
                    <a:lumMod val="75000"/>
                    <a:lumOff val="25000"/>
                  </a:schemeClr>
                </a:solidFill>
                <a:latin typeface="Arial" panose="020B0604020202020204" pitchFamily="34" charset="0"/>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4" name="日期占位符 3"/>
          <p:cNvSpPr>
            <a:spLocks noGrp="1"/>
          </p:cNvSpPr>
          <p:nvPr>
            <p:ph type="dt" sz="half" idx="10"/>
            <p:custDataLst>
              <p:tags r:id="rId2"/>
            </p:custDataLst>
          </p:nvPr>
        </p:nvSpPr>
        <p:spPr>
          <a:xfrm>
            <a:off x="660400" y="6389688"/>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5" name="页脚占位符 4"/>
          <p:cNvSpPr>
            <a:spLocks noGrp="1"/>
          </p:cNvSpPr>
          <p:nvPr>
            <p:ph type="ftr" sz="quarter" idx="11"/>
            <p:custDataLst>
              <p:tags r:id="rId3"/>
            </p:custDataLst>
          </p:nvPr>
        </p:nvSpPr>
        <p:spPr>
          <a:xfrm>
            <a:off x="3087688" y="6389688"/>
            <a:ext cx="2968625" cy="238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6" name="灯片编号占位符 5"/>
          <p:cNvSpPr>
            <a:spLocks noGrp="1"/>
          </p:cNvSpPr>
          <p:nvPr>
            <p:ph type="sldNum" sz="quarter" idx="12"/>
            <p:custDataLst>
              <p:tags r:id="rId4"/>
            </p:custDataLst>
          </p:nvPr>
        </p:nvSpPr>
        <p:spPr>
          <a:xfrm>
            <a:off x="6457950" y="6389688"/>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内容">
    <p:bg>
      <p:bgPr>
        <a:solidFill>
          <a:schemeClr val="bg2"/>
        </a:solidFill>
        <a:effectLst/>
      </p:bgPr>
    </p:bg>
    <p:spTree>
      <p:nvGrpSpPr>
        <p:cNvPr id="1" name=""/>
        <p:cNvGrpSpPr/>
        <p:nvPr/>
      </p:nvGrpSpPr>
      <p:grpSpPr>
        <a:xfrm>
          <a:off x="0" y="0"/>
          <a:ext cx="0" cy="0"/>
          <a:chOff x="0" y="0"/>
          <a:chExt cx="0" cy="0"/>
        </a:xfrm>
      </p:grpSpPr>
      <p:sp>
        <p:nvSpPr>
          <p:cNvPr id="7" name="内容占位符 6"/>
          <p:cNvSpPr>
            <a:spLocks noGrp="1"/>
          </p:cNvSpPr>
          <p:nvPr>
            <p:ph sz="quarter" idx="13"/>
          </p:nvPr>
        </p:nvSpPr>
        <p:spPr>
          <a:xfrm>
            <a:off x="502447" y="1626121"/>
            <a:ext cx="8139178" cy="4041680"/>
          </a:xfrm>
        </p:spPr>
        <p:txBody>
          <a:bodyPr/>
          <a:lstStyle>
            <a:lvl1pPr>
              <a:defRPr baseline="0">
                <a:solidFill>
                  <a:schemeClr val="tx1">
                    <a:lumMod val="75000"/>
                    <a:lumOff val="25000"/>
                  </a:schemeClr>
                </a:solidFill>
                <a:latin typeface="Arial" panose="020B0604020202020204" pitchFamily="34" charset="0"/>
              </a:defRPr>
            </a:lvl1pPr>
            <a:lvl2pPr>
              <a:defRPr baseline="0">
                <a:solidFill>
                  <a:schemeClr val="tx1">
                    <a:lumMod val="75000"/>
                    <a:lumOff val="25000"/>
                  </a:schemeClr>
                </a:solidFill>
                <a:latin typeface="Arial" panose="020B0604020202020204" pitchFamily="34" charset="0"/>
              </a:defRPr>
            </a:lvl2pPr>
            <a:lvl3pPr>
              <a:defRPr baseline="0">
                <a:solidFill>
                  <a:schemeClr val="tx1">
                    <a:lumMod val="75000"/>
                    <a:lumOff val="25000"/>
                  </a:schemeClr>
                </a:solidFill>
                <a:latin typeface="Arial" panose="020B0604020202020204" pitchFamily="34" charset="0"/>
              </a:defRPr>
            </a:lvl3pPr>
            <a:lvl4pPr>
              <a:defRPr baseline="0">
                <a:solidFill>
                  <a:schemeClr val="tx1">
                    <a:lumMod val="75000"/>
                    <a:lumOff val="25000"/>
                  </a:schemeClr>
                </a:solidFill>
                <a:latin typeface="Arial" panose="020B0604020202020204" pitchFamily="34" charset="0"/>
              </a:defRPr>
            </a:lvl4pPr>
            <a:lvl5pPr>
              <a:defRPr baseline="0">
                <a:solidFill>
                  <a:schemeClr val="tx1">
                    <a:lumMod val="75000"/>
                    <a:lumOff val="25000"/>
                  </a:schemeClr>
                </a:solidFill>
                <a:latin typeface="Arial" panose="020B0604020202020204" pitchFamily="34" charset="0"/>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3" name="日期占位符 2"/>
          <p:cNvSpPr>
            <a:spLocks noGrp="1"/>
          </p:cNvSpPr>
          <p:nvPr>
            <p:ph type="dt" sz="half" idx="10"/>
            <p:custDataLst>
              <p:tags r:id="rId2"/>
            </p:custDataLst>
          </p:nvPr>
        </p:nvSpPr>
        <p:spPr>
          <a:xfrm>
            <a:off x="660400" y="6389688"/>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3"/>
            </p:custDataLst>
          </p:nvPr>
        </p:nvSpPr>
        <p:spPr>
          <a:xfrm>
            <a:off x="3087688" y="6389688"/>
            <a:ext cx="2968625" cy="238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5" name="灯片编号占位符 4"/>
          <p:cNvSpPr>
            <a:spLocks noGrp="1"/>
          </p:cNvSpPr>
          <p:nvPr>
            <p:ph type="sldNum" sz="quarter" idx="12"/>
            <p:custDataLst>
              <p:tags r:id="rId4"/>
            </p:custDataLst>
          </p:nvPr>
        </p:nvSpPr>
        <p:spPr>
          <a:xfrm>
            <a:off x="6457950" y="6389688"/>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chemeClr val="bg2"/>
        </a:solidFill>
        <a:effectLst/>
      </p:bgPr>
    </p:bg>
    <p:spTree>
      <p:nvGrpSpPr>
        <p:cNvPr id="1" name=""/>
        <p:cNvGrpSpPr/>
        <p:nvPr/>
      </p:nvGrpSpPr>
      <p:grpSpPr>
        <a:xfrm>
          <a:off x="0" y="0"/>
          <a:ext cx="0" cy="0"/>
          <a:chOff x="0" y="0"/>
          <a:chExt cx="0" cy="0"/>
        </a:xfrm>
      </p:grpSpPr>
      <p:sp>
        <p:nvSpPr>
          <p:cNvPr id="6" name="矩形 5"/>
          <p:cNvSpPr/>
          <p:nvPr userDrawn="1">
            <p:custDataLst>
              <p:tags r:id="rId2"/>
            </p:custDataLst>
          </p:nvPr>
        </p:nvSpPr>
        <p:spPr>
          <a:xfrm>
            <a:off x="200025" y="1017588"/>
            <a:ext cx="8761413" cy="4227513"/>
          </a:xfrm>
          <a:prstGeom prst="rect">
            <a:avLst/>
          </a:prstGeom>
          <a:solidFill>
            <a:schemeClr val="tx2"/>
          </a:solidFill>
          <a:ln w="28575" cmpd="sng">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kumimoji="1" lang="zh-CN" altLang="en-US" sz="1350" strike="noStrike" noProof="1" dirty="0">
              <a:solidFill>
                <a:schemeClr val="lt1"/>
              </a:solidFill>
              <a:highlight>
                <a:srgbClr val="1171F1"/>
              </a:highlight>
            </a:endParaRPr>
          </a:p>
        </p:txBody>
      </p:sp>
      <p:sp>
        <p:nvSpPr>
          <p:cNvPr id="9" name="矩形 8"/>
          <p:cNvSpPr/>
          <p:nvPr userDrawn="1">
            <p:custDataLst>
              <p:tags r:id="rId3"/>
            </p:custDataLst>
          </p:nvPr>
        </p:nvSpPr>
        <p:spPr>
          <a:xfrm>
            <a:off x="1066800" y="4065588"/>
            <a:ext cx="3962400" cy="9525"/>
          </a:xfrm>
          <a:prstGeom prst="rect">
            <a:avLst/>
          </a:prstGeom>
          <a:solidFill>
            <a:schemeClr val="accent1">
              <a:lumMod val="50000"/>
              <a:alpha val="1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solidFill>
                <a:schemeClr val="lt1"/>
              </a:solidFill>
            </a:endParaRPr>
          </a:p>
        </p:txBody>
      </p:sp>
      <p:sp>
        <p:nvSpPr>
          <p:cNvPr id="7" name="任意形状 8"/>
          <p:cNvSpPr/>
          <p:nvPr userDrawn="1">
            <p:custDataLst>
              <p:tags r:id="rId4"/>
            </p:custDataLst>
          </p:nvPr>
        </p:nvSpPr>
        <p:spPr>
          <a:xfrm>
            <a:off x="7110413" y="612775"/>
            <a:ext cx="1849438" cy="180340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gs>
              <a:gs pos="100000">
                <a:schemeClr val="tx2">
                  <a:lumMod val="90000"/>
                  <a:alpha val="2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kumimoji="1" lang="zh-CN" altLang="en-US" sz="1350" strike="noStrike" noProof="1" dirty="0">
              <a:solidFill>
                <a:schemeClr val="lt1"/>
              </a:solidFill>
              <a:highlight>
                <a:srgbClr val="1171F1"/>
              </a:highlight>
            </a:endParaRPr>
          </a:p>
        </p:txBody>
      </p:sp>
      <p:sp>
        <p:nvSpPr>
          <p:cNvPr id="8" name="任意形状 9"/>
          <p:cNvSpPr/>
          <p:nvPr userDrawn="1">
            <p:custDataLst>
              <p:tags r:id="rId5"/>
            </p:custDataLst>
          </p:nvPr>
        </p:nvSpPr>
        <p:spPr>
          <a:xfrm rot="10800000">
            <a:off x="195263" y="4343400"/>
            <a:ext cx="1416050" cy="1379538"/>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99000">
                <a:schemeClr val="bg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kumimoji="1" lang="zh-CN" altLang="en-US" sz="1350" strike="noStrike" noProof="1" dirty="0">
              <a:solidFill>
                <a:schemeClr val="lt1"/>
              </a:solidFill>
              <a:highlight>
                <a:srgbClr val="1171F1"/>
              </a:highlight>
            </a:endParaRPr>
          </a:p>
        </p:txBody>
      </p:sp>
      <p:sp>
        <p:nvSpPr>
          <p:cNvPr id="2" name="标题 1"/>
          <p:cNvSpPr>
            <a:spLocks noGrp="1"/>
          </p:cNvSpPr>
          <p:nvPr>
            <p:ph type="title" hasCustomPrompt="1"/>
          </p:nvPr>
        </p:nvSpPr>
        <p:spPr>
          <a:xfrm>
            <a:off x="990599" y="2577631"/>
            <a:ext cx="4990201" cy="1205503"/>
          </a:xfrm>
        </p:spPr>
        <p:txBody>
          <a:bodyPr vert="horz" lIns="91440" tIns="45720" rIns="91440" bIns="0" rtlCol="0" anchor="b" anchorCtr="0">
            <a:normAutofit/>
          </a:bodyPr>
          <a:lstStyle>
            <a:lvl1pPr marL="0" marR="0" algn="l" defTabSz="914400" rtl="0" eaLnBrk="1" fontAlgn="auto" latinLnBrk="0" hangingPunct="1">
              <a:lnSpc>
                <a:spcPct val="100000"/>
              </a:lnSpc>
              <a:buNone/>
              <a:defRPr kumimoji="0" lang="zh-CN" altLang="en-US" sz="7200" b="1" i="0" u="none" strike="noStrike" kern="1200" cap="none" spc="600" normalizeH="0" baseline="0" noProof="1" dirty="0">
                <a:solidFill>
                  <a:schemeClr val="accent1"/>
                </a:solidFill>
                <a:uFillTx/>
                <a:latin typeface="Arial" panose="020B0604020202020204" pitchFamily="34" charset="0"/>
                <a:ea typeface="微软雅黑" panose="020B0503020204020204" charset="-122"/>
                <a:cs typeface="+mj-cs"/>
                <a:sym typeface="+mn-ea"/>
              </a:defRPr>
            </a:lvl1pPr>
          </a:lstStyle>
          <a:p>
            <a:pPr lvl="0" fontAlgn="auto"/>
            <a:r>
              <a:rPr strike="noStrike" noProof="1" dirty="0">
                <a:sym typeface="+mn-ea"/>
              </a:rPr>
              <a:t>编辑标题</a:t>
            </a:r>
            <a:endParaRPr strike="noStrike" noProof="1" dirty="0">
              <a:sym typeface="+mn-ea"/>
            </a:endParaRPr>
          </a:p>
        </p:txBody>
      </p:sp>
      <p:sp>
        <p:nvSpPr>
          <p:cNvPr id="3" name="日期占位符 2"/>
          <p:cNvSpPr>
            <a:spLocks noGrp="1"/>
          </p:cNvSpPr>
          <p:nvPr>
            <p:ph type="dt" sz="half" idx="10"/>
            <p:custDataLst>
              <p:tags r:id="rId6"/>
            </p:custDataLst>
          </p:nvPr>
        </p:nvSpPr>
        <p:spPr>
          <a:xfrm>
            <a:off x="660400" y="6389688"/>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7"/>
            </p:custDataLst>
          </p:nvPr>
        </p:nvSpPr>
        <p:spPr>
          <a:xfrm>
            <a:off x="3087688" y="6389688"/>
            <a:ext cx="2968625" cy="238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5" name="灯片编号占位符 4"/>
          <p:cNvSpPr>
            <a:spLocks noGrp="1"/>
          </p:cNvSpPr>
          <p:nvPr>
            <p:ph type="sldNum" sz="quarter" idx="12"/>
            <p:custDataLst>
              <p:tags r:id="rId8"/>
            </p:custDataLst>
          </p:nvPr>
        </p:nvSpPr>
        <p:spPr>
          <a:xfrm>
            <a:off x="6457950" y="6389688"/>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通用">
    <p:bg>
      <p:bgPr>
        <a:solidFill>
          <a:schemeClr val="bg2"/>
        </a:solidFill>
        <a:effectLst/>
      </p:bgPr>
    </p:bg>
    <p:spTree>
      <p:nvGrpSpPr>
        <p:cNvPr id="1" name=""/>
        <p:cNvGrpSpPr/>
        <p:nvPr/>
      </p:nvGrpSpPr>
      <p:grpSpPr>
        <a:xfrm>
          <a:off x="0" y="0"/>
          <a:ext cx="0" cy="0"/>
          <a:chOff x="0" y="0"/>
          <a:chExt cx="0" cy="0"/>
        </a:xfrm>
      </p:grpSpPr>
      <p:sp>
        <p:nvSpPr>
          <p:cNvPr id="7" name="任意形状 8"/>
          <p:cNvSpPr/>
          <p:nvPr userDrawn="1">
            <p:custDataLst>
              <p:tags r:id="rId2"/>
            </p:custDataLst>
          </p:nvPr>
        </p:nvSpPr>
        <p:spPr>
          <a:xfrm>
            <a:off x="7294563" y="0"/>
            <a:ext cx="1849438" cy="2403475"/>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kumimoji="1" lang="zh-CN" altLang="en-US" sz="1350" strike="noStrike" noProof="1" dirty="0">
              <a:highlight>
                <a:srgbClr val="1171F1"/>
              </a:highlight>
            </a:endParaRPr>
          </a:p>
        </p:txBody>
      </p:sp>
      <p:sp>
        <p:nvSpPr>
          <p:cNvPr id="6" name="任意形状 8"/>
          <p:cNvSpPr/>
          <p:nvPr userDrawn="1">
            <p:custDataLst>
              <p:tags r:id="rId3"/>
            </p:custDataLst>
          </p:nvPr>
        </p:nvSpPr>
        <p:spPr>
          <a:xfrm rot="10800000">
            <a:off x="0" y="5480050"/>
            <a:ext cx="1058863"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kumimoji="1" lang="zh-CN" altLang="en-US" sz="1350" strike="noStrike" noProof="1" dirty="0">
              <a:highlight>
                <a:srgbClr val="1171F1"/>
              </a:highlight>
            </a:endParaRPr>
          </a:p>
        </p:txBody>
      </p:sp>
      <p:sp>
        <p:nvSpPr>
          <p:cNvPr id="2" name="标题 1"/>
          <p:cNvSpPr>
            <a:spLocks noGrp="1"/>
          </p:cNvSpPr>
          <p:nvPr>
            <p:ph type="title"/>
          </p:nvPr>
        </p:nvSpPr>
        <p:spPr>
          <a:xfrm>
            <a:off x="502411" y="498476"/>
            <a:ext cx="8139178" cy="331473"/>
          </a:xfrm>
        </p:spPr>
        <p:txBody>
          <a:bodyPr>
            <a:normAutofit/>
          </a:bodyPr>
          <a:lstStyle>
            <a:lvl1pPr>
              <a:defRPr baseline="0">
                <a:latin typeface="Arial" panose="020B0604020202020204" pitchFamily="34" charset="0"/>
                <a:ea typeface="微软雅黑" panose="020B0503020204020204" charset="-122"/>
              </a:defRPr>
            </a:lvl1pPr>
          </a:lstStyle>
          <a:p>
            <a:pPr fontAlgn="auto"/>
            <a:r>
              <a:rPr lang="zh-CN" altLang="en-US" strike="noStrike" noProof="1" dirty="0"/>
              <a:t>单击此处编辑母版标题样式</a:t>
            </a:r>
            <a:endParaRPr lang="zh-CN" altLang="en-US" strike="noStrike" noProof="1" dirty="0"/>
          </a:p>
        </p:txBody>
      </p:sp>
      <p:sp>
        <p:nvSpPr>
          <p:cNvPr id="3" name="日期占位符 2"/>
          <p:cNvSpPr>
            <a:spLocks noGrp="1"/>
          </p:cNvSpPr>
          <p:nvPr>
            <p:ph type="dt" sz="half" idx="10"/>
            <p:custDataLst>
              <p:tags r:id="rId4"/>
            </p:custDataLst>
          </p:nvPr>
        </p:nvSpPr>
        <p:spPr>
          <a:xfrm>
            <a:off x="660400" y="6389688"/>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5"/>
            </p:custDataLst>
          </p:nvPr>
        </p:nvSpPr>
        <p:spPr>
          <a:xfrm>
            <a:off x="3087688" y="6389688"/>
            <a:ext cx="2968625" cy="238125"/>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5" name="灯片编号占位符 4"/>
          <p:cNvSpPr>
            <a:spLocks noGrp="1"/>
          </p:cNvSpPr>
          <p:nvPr>
            <p:ph type="sldNum" sz="quarter" idx="12"/>
            <p:custDataLst>
              <p:tags r:id="rId6"/>
            </p:custDataLst>
          </p:nvPr>
        </p:nvSpPr>
        <p:spPr>
          <a:xfrm>
            <a:off x="6457950" y="6389688"/>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dirty="0"/>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相框">
    <p:bg>
      <p:bgPr>
        <a:solidFill>
          <a:schemeClr val="tx2"/>
        </a:solidFill>
        <a:effectLst/>
      </p:bgPr>
    </p:bg>
    <p:spTree>
      <p:nvGrpSpPr>
        <p:cNvPr id="1" name=""/>
        <p:cNvGrpSpPr/>
        <p:nvPr/>
      </p:nvGrpSpPr>
      <p:grpSpPr>
        <a:xfrm>
          <a:off x="0" y="0"/>
          <a:ext cx="0" cy="0"/>
          <a:chOff x="0" y="0"/>
          <a:chExt cx="0" cy="0"/>
        </a:xfrm>
      </p:grpSpPr>
      <p:sp>
        <p:nvSpPr>
          <p:cNvPr id="11" name="矩形 10"/>
          <p:cNvSpPr/>
          <p:nvPr userDrawn="1">
            <p:custDataLst>
              <p:tags r:id="rId2"/>
            </p:custDataLst>
          </p:nvPr>
        </p:nvSpPr>
        <p:spPr>
          <a:xfrm>
            <a:off x="0" y="0"/>
            <a:ext cx="9144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8" name="矩形 7"/>
          <p:cNvSpPr/>
          <p:nvPr userDrawn="1">
            <p:custDataLst>
              <p:tags r:id="rId3"/>
            </p:custDataLst>
          </p:nvPr>
        </p:nvSpPr>
        <p:spPr>
          <a:xfrm>
            <a:off x="219075" y="304800"/>
            <a:ext cx="8705850" cy="62484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2" name="标题 1"/>
          <p:cNvSpPr>
            <a:spLocks noGrp="1"/>
          </p:cNvSpPr>
          <p:nvPr>
            <p:ph type="title" hasCustomPrompt="1"/>
          </p:nvPr>
        </p:nvSpPr>
        <p:spPr>
          <a:xfrm>
            <a:off x="961200" y="1339650"/>
            <a:ext cx="7219800" cy="542700"/>
          </a:xfrm>
        </p:spPr>
        <p:txBody>
          <a:bodyPr anchor="ctr">
            <a:normAutofit/>
          </a:bodyPr>
          <a:lstStyle>
            <a:lvl1pPr>
              <a:defRPr sz="2400" baseline="0">
                <a:solidFill>
                  <a:schemeClr val="accent1"/>
                </a:solidFill>
                <a:latin typeface="Arial" panose="020B0604020202020204" pitchFamily="34" charset="0"/>
                <a:ea typeface="微软雅黑" panose="020B0503020204020204" charset="-122"/>
              </a:defRPr>
            </a:lvl1pPr>
          </a:lstStyle>
          <a:p>
            <a:pPr fontAlgn="auto"/>
            <a:r>
              <a:rPr lang="zh-CN" altLang="en-US" strike="noStrike" noProof="1" dirty="0"/>
              <a:t>单击此处编辑标题</a:t>
            </a:r>
            <a:endParaRPr lang="zh-CN" altLang="en-US" strike="noStrike" noProof="1" dirty="0"/>
          </a:p>
        </p:txBody>
      </p:sp>
      <p:sp>
        <p:nvSpPr>
          <p:cNvPr id="7" name="内容占位符 6"/>
          <p:cNvSpPr>
            <a:spLocks noGrp="1"/>
          </p:cNvSpPr>
          <p:nvPr>
            <p:ph sz="quarter" idx="13"/>
          </p:nvPr>
        </p:nvSpPr>
        <p:spPr>
          <a:xfrm>
            <a:off x="960835" y="2594250"/>
            <a:ext cx="7219950" cy="25839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vl2pPr>
              <a:defRPr baseline="0">
                <a:solidFill>
                  <a:schemeClr val="tx1">
                    <a:lumMod val="75000"/>
                    <a:lumOff val="25000"/>
                  </a:schemeClr>
                </a:solidFill>
                <a:latin typeface="Arial" panose="020B0604020202020204" pitchFamily="34" charset="0"/>
                <a:ea typeface="微软雅黑" panose="020B0503020204020204" charset="-122"/>
              </a:defRPr>
            </a:lvl2pPr>
            <a:lvl3pPr>
              <a:defRPr baseline="0">
                <a:solidFill>
                  <a:schemeClr val="tx1">
                    <a:lumMod val="75000"/>
                    <a:lumOff val="25000"/>
                  </a:schemeClr>
                </a:solidFill>
                <a:latin typeface="Arial" panose="020B0604020202020204" pitchFamily="34" charset="0"/>
                <a:ea typeface="微软雅黑" panose="020B0503020204020204" charset="-122"/>
              </a:defRPr>
            </a:lvl3pPr>
            <a:lvl4pPr>
              <a:defRPr baseline="0">
                <a:solidFill>
                  <a:schemeClr val="tx1">
                    <a:lumMod val="75000"/>
                    <a:lumOff val="25000"/>
                  </a:schemeClr>
                </a:solidFill>
                <a:latin typeface="Arial" panose="020B0604020202020204" pitchFamily="34" charset="0"/>
                <a:ea typeface="微软雅黑" panose="020B0503020204020204" charset="-122"/>
              </a:defRPr>
            </a:lvl4pPr>
            <a:lvl5pPr>
              <a:defRPr baseline="0">
                <a:solidFill>
                  <a:schemeClr val="tx1">
                    <a:lumMod val="75000"/>
                    <a:lumOff val="25000"/>
                  </a:schemeClr>
                </a:solidFill>
                <a:latin typeface="Arial" panose="020B0604020202020204" pitchFamily="34" charset="0"/>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3" name="日期占位符 2"/>
          <p:cNvSpPr>
            <a:spLocks noGrp="1"/>
          </p:cNvSpPr>
          <p:nvPr>
            <p:ph type="dt" sz="half" idx="10"/>
            <p:custDataLst>
              <p:tags r:id="rId4"/>
            </p:custDataLst>
          </p:nvPr>
        </p:nvSpPr>
        <p:spPr>
          <a:xfrm>
            <a:off x="660400" y="6389688"/>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5"/>
            </p:custDataLst>
          </p:nvPr>
        </p:nvSpPr>
        <p:spPr>
          <a:xfrm>
            <a:off x="3087688" y="6389688"/>
            <a:ext cx="2968625" cy="238125"/>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5" name="灯片编号占位符 4"/>
          <p:cNvSpPr>
            <a:spLocks noGrp="1"/>
          </p:cNvSpPr>
          <p:nvPr>
            <p:ph type="sldNum" sz="quarter" idx="12"/>
            <p:custDataLst>
              <p:tags r:id="rId6"/>
            </p:custDataLst>
          </p:nvPr>
        </p:nvSpPr>
        <p:spPr>
          <a:xfrm>
            <a:off x="6457950" y="6389688"/>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dirty="0"/>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左右">
    <p:bg>
      <p:bgPr>
        <a:solidFill>
          <a:schemeClr val="bg2"/>
        </a:solidFill>
        <a:effectLst/>
      </p:bgPr>
    </p:bg>
    <p:spTree>
      <p:nvGrpSpPr>
        <p:cNvPr id="1" name=""/>
        <p:cNvGrpSpPr/>
        <p:nvPr/>
      </p:nvGrpSpPr>
      <p:grpSpPr>
        <a:xfrm>
          <a:off x="0" y="0"/>
          <a:ext cx="0" cy="0"/>
          <a:chOff x="0" y="0"/>
          <a:chExt cx="0" cy="0"/>
        </a:xfrm>
      </p:grpSpPr>
      <p:sp>
        <p:nvSpPr>
          <p:cNvPr id="8" name="矩形 7"/>
          <p:cNvSpPr/>
          <p:nvPr userDrawn="1">
            <p:custDataLst>
              <p:tags r:id="rId2"/>
            </p:custDataLst>
          </p:nvPr>
        </p:nvSpPr>
        <p:spPr>
          <a:xfrm>
            <a:off x="0" y="0"/>
            <a:ext cx="3617913" cy="6865938"/>
          </a:xfrm>
          <a:prstGeom prst="rect">
            <a:avLst/>
          </a:prstGeom>
          <a:solidFill>
            <a:schemeClr val="tx2">
              <a:alpha val="7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fontAlgn="base"/>
            <a:endParaRPr lang="en-US" altLang="zh-CN" sz="1350" strike="noStrike" noProof="1" dirty="0">
              <a:sym typeface="+mn-ea"/>
            </a:endParaRPr>
          </a:p>
        </p:txBody>
      </p:sp>
      <p:sp>
        <p:nvSpPr>
          <p:cNvPr id="6" name="任意形状 8"/>
          <p:cNvSpPr/>
          <p:nvPr userDrawn="1">
            <p:custDataLst>
              <p:tags r:id="rId3"/>
            </p:custDataLst>
          </p:nvPr>
        </p:nvSpPr>
        <p:spPr>
          <a:xfrm rot="16200000">
            <a:off x="0" y="3175"/>
            <a:ext cx="1741488" cy="1274763"/>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gs>
              <a:gs pos="100000">
                <a:schemeClr val="tx2">
                  <a:lumMod val="90000"/>
                  <a:alpha val="2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kumimoji="1" lang="zh-CN" altLang="en-US" sz="1350" strike="noStrike" noProof="1" dirty="0">
              <a:highlight>
                <a:srgbClr val="1171F1"/>
              </a:highlight>
            </a:endParaRPr>
          </a:p>
        </p:txBody>
      </p:sp>
      <p:sp>
        <p:nvSpPr>
          <p:cNvPr id="10" name="任意形状 9"/>
          <p:cNvSpPr/>
          <p:nvPr userDrawn="1">
            <p:custDataLst>
              <p:tags r:id="rId4"/>
            </p:custDataLst>
          </p:nvPr>
        </p:nvSpPr>
        <p:spPr>
          <a:xfrm rot="10800000">
            <a:off x="0" y="5913438"/>
            <a:ext cx="731838" cy="95250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tx2">
                  <a:lumMod val="90000"/>
                  <a:alpha val="24000"/>
                </a:schemeClr>
              </a:gs>
              <a:gs pos="100000">
                <a:schemeClr val="bg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kumimoji="1" lang="zh-CN" altLang="en-US" sz="1350" strike="noStrike" noProof="1" dirty="0">
              <a:highlight>
                <a:srgbClr val="1171F1"/>
              </a:highlight>
            </a:endParaRPr>
          </a:p>
        </p:txBody>
      </p:sp>
      <p:sp>
        <p:nvSpPr>
          <p:cNvPr id="2" name="标题 1"/>
          <p:cNvSpPr>
            <a:spLocks noGrp="1"/>
          </p:cNvSpPr>
          <p:nvPr>
            <p:ph type="title" hasCustomPrompt="1"/>
          </p:nvPr>
        </p:nvSpPr>
        <p:spPr>
          <a:xfrm>
            <a:off x="437400" y="880650"/>
            <a:ext cx="2970000" cy="661500"/>
          </a:xfrm>
        </p:spPr>
        <p:txBody>
          <a:bodyPr anchor="ctr">
            <a:normAutofit/>
          </a:bodyPr>
          <a:lstStyle>
            <a:lvl1pPr>
              <a:defRPr sz="2700" baseline="0">
                <a:solidFill>
                  <a:schemeClr val="accent1"/>
                </a:solidFill>
                <a:latin typeface="Arial" panose="020B0604020202020204" pitchFamily="34" charset="0"/>
                <a:ea typeface="微软雅黑" panose="020B0503020204020204" charset="-122"/>
              </a:defRPr>
            </a:lvl1pPr>
          </a:lstStyle>
          <a:p>
            <a:pPr fontAlgn="auto"/>
            <a:r>
              <a:rPr lang="zh-CN" altLang="en-US" strike="noStrike" noProof="1" dirty="0"/>
              <a:t>单击编辑标题</a:t>
            </a:r>
            <a:endParaRPr lang="zh-CN" altLang="en-US" strike="noStrike" noProof="1" dirty="0"/>
          </a:p>
        </p:txBody>
      </p:sp>
      <p:sp>
        <p:nvSpPr>
          <p:cNvPr id="7" name="文本占位符 6"/>
          <p:cNvSpPr>
            <a:spLocks noGrp="1"/>
          </p:cNvSpPr>
          <p:nvPr>
            <p:ph type="body" sz="quarter" idx="13"/>
          </p:nvPr>
        </p:nvSpPr>
        <p:spPr>
          <a:xfrm>
            <a:off x="440100" y="2275650"/>
            <a:ext cx="2967300" cy="30699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vl2pPr>
              <a:defRPr baseline="0">
                <a:solidFill>
                  <a:schemeClr val="tx1">
                    <a:lumMod val="75000"/>
                    <a:lumOff val="25000"/>
                  </a:schemeClr>
                </a:solidFill>
                <a:latin typeface="Arial" panose="020B0604020202020204" pitchFamily="34" charset="0"/>
                <a:ea typeface="微软雅黑" panose="020B0503020204020204" charset="-122"/>
              </a:defRPr>
            </a:lvl2pPr>
            <a:lvl3pPr>
              <a:defRPr baseline="0">
                <a:solidFill>
                  <a:schemeClr val="tx1">
                    <a:lumMod val="75000"/>
                    <a:lumOff val="25000"/>
                  </a:schemeClr>
                </a:solidFill>
                <a:latin typeface="Arial" panose="020B0604020202020204" pitchFamily="34" charset="0"/>
                <a:ea typeface="微软雅黑" panose="020B0503020204020204" charset="-122"/>
              </a:defRPr>
            </a:lvl3pPr>
            <a:lvl4pPr>
              <a:defRPr baseline="0">
                <a:solidFill>
                  <a:schemeClr val="tx1">
                    <a:lumMod val="75000"/>
                    <a:lumOff val="25000"/>
                  </a:schemeClr>
                </a:solidFill>
                <a:latin typeface="Arial" panose="020B0604020202020204" pitchFamily="34" charset="0"/>
                <a:ea typeface="微软雅黑" panose="020B0503020204020204" charset="-122"/>
              </a:defRPr>
            </a:lvl4pPr>
            <a:lvl5pPr>
              <a:defRPr baseline="0">
                <a:solidFill>
                  <a:schemeClr val="tx1">
                    <a:lumMod val="75000"/>
                    <a:lumOff val="25000"/>
                  </a:schemeClr>
                </a:solidFill>
                <a:latin typeface="Arial" panose="020B0604020202020204" pitchFamily="34" charset="0"/>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9" name="内容占位符 8"/>
          <p:cNvSpPr>
            <a:spLocks noGrp="1"/>
          </p:cNvSpPr>
          <p:nvPr>
            <p:ph sz="quarter" idx="14"/>
          </p:nvPr>
        </p:nvSpPr>
        <p:spPr>
          <a:xfrm>
            <a:off x="3825900" y="1405930"/>
            <a:ext cx="4860000" cy="3815953"/>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vl2pPr>
              <a:defRPr baseline="0">
                <a:solidFill>
                  <a:schemeClr val="tx1">
                    <a:lumMod val="75000"/>
                    <a:lumOff val="25000"/>
                  </a:schemeClr>
                </a:solidFill>
                <a:latin typeface="Arial" panose="020B0604020202020204" pitchFamily="34" charset="0"/>
                <a:ea typeface="微软雅黑" panose="020B0503020204020204" charset="-122"/>
              </a:defRPr>
            </a:lvl2pPr>
            <a:lvl3pPr>
              <a:defRPr baseline="0">
                <a:solidFill>
                  <a:schemeClr val="tx1">
                    <a:lumMod val="75000"/>
                    <a:lumOff val="25000"/>
                  </a:schemeClr>
                </a:solidFill>
                <a:latin typeface="Arial" panose="020B0604020202020204" pitchFamily="34" charset="0"/>
                <a:ea typeface="微软雅黑" panose="020B0503020204020204" charset="-122"/>
              </a:defRPr>
            </a:lvl3pPr>
            <a:lvl4pPr>
              <a:defRPr baseline="0">
                <a:solidFill>
                  <a:schemeClr val="tx1">
                    <a:lumMod val="75000"/>
                    <a:lumOff val="25000"/>
                  </a:schemeClr>
                </a:solidFill>
                <a:latin typeface="Arial" panose="020B0604020202020204" pitchFamily="34" charset="0"/>
                <a:ea typeface="微软雅黑" panose="020B0503020204020204" charset="-122"/>
              </a:defRPr>
            </a:lvl4pPr>
            <a:lvl5pPr>
              <a:defRPr baseline="0">
                <a:solidFill>
                  <a:schemeClr val="tx1">
                    <a:lumMod val="75000"/>
                    <a:lumOff val="25000"/>
                  </a:schemeClr>
                </a:solidFill>
                <a:latin typeface="Arial" panose="020B0604020202020204" pitchFamily="34" charset="0"/>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3" name="日期占位符 2"/>
          <p:cNvSpPr>
            <a:spLocks noGrp="1"/>
          </p:cNvSpPr>
          <p:nvPr>
            <p:ph type="dt" sz="half" idx="10"/>
            <p:custDataLst>
              <p:tags r:id="rId5"/>
            </p:custDataLst>
          </p:nvPr>
        </p:nvSpPr>
        <p:spPr>
          <a:xfrm>
            <a:off x="660400" y="6389688"/>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6"/>
            </p:custDataLst>
          </p:nvPr>
        </p:nvSpPr>
        <p:spPr>
          <a:xfrm>
            <a:off x="3087688" y="6389688"/>
            <a:ext cx="2968625" cy="238125"/>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5" name="灯片编号占位符 4"/>
          <p:cNvSpPr>
            <a:spLocks noGrp="1"/>
          </p:cNvSpPr>
          <p:nvPr>
            <p:ph type="sldNum" sz="quarter" idx="12"/>
            <p:custDataLst>
              <p:tags r:id="rId7"/>
            </p:custDataLst>
          </p:nvPr>
        </p:nvSpPr>
        <p:spPr>
          <a:xfrm>
            <a:off x="6457950" y="6389688"/>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dirty="0"/>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上下">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0"/>
            <a:ext cx="9144000" cy="2663825"/>
          </a:xfrm>
          <a:prstGeom prst="rect">
            <a:avLst/>
          </a:prstGeom>
          <a:solidFill>
            <a:schemeClr val="tx2">
              <a:alpha val="7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fontAlgn="base"/>
            <a:endParaRPr lang="en-US" altLang="zh-CN" sz="1350" strike="noStrike" noProof="1">
              <a:sym typeface="+mn-ea"/>
            </a:endParaRPr>
          </a:p>
        </p:txBody>
      </p:sp>
      <p:sp>
        <p:nvSpPr>
          <p:cNvPr id="8" name="任意形状 9"/>
          <p:cNvSpPr/>
          <p:nvPr userDrawn="1">
            <p:custDataLst>
              <p:tags r:id="rId3"/>
            </p:custDataLst>
          </p:nvPr>
        </p:nvSpPr>
        <p:spPr>
          <a:xfrm rot="16200000">
            <a:off x="-1587" y="0"/>
            <a:ext cx="1243013" cy="909638"/>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tx2">
                  <a:lumMod val="90000"/>
                  <a:alpha val="24000"/>
                </a:schemeClr>
              </a:gs>
              <a:gs pos="100000">
                <a:schemeClr val="bg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kumimoji="1" lang="zh-CN" altLang="en-US" sz="1350" strike="noStrike" noProof="1" dirty="0">
              <a:highlight>
                <a:srgbClr val="1171F1"/>
              </a:highlight>
            </a:endParaRPr>
          </a:p>
        </p:txBody>
      </p:sp>
      <p:sp>
        <p:nvSpPr>
          <p:cNvPr id="6" name="任意形状 8"/>
          <p:cNvSpPr/>
          <p:nvPr userDrawn="1">
            <p:custDataLst>
              <p:tags r:id="rId4"/>
            </p:custDataLst>
          </p:nvPr>
        </p:nvSpPr>
        <p:spPr>
          <a:xfrm>
            <a:off x="7758113" y="0"/>
            <a:ext cx="1385888" cy="1801813"/>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gs>
              <a:gs pos="100000">
                <a:schemeClr val="tx2">
                  <a:lumMod val="90000"/>
                  <a:alpha val="2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kumimoji="1" lang="zh-CN" altLang="en-US" sz="1350" strike="noStrike" noProof="1" dirty="0">
              <a:highlight>
                <a:srgbClr val="1171F1"/>
              </a:highlight>
            </a:endParaRPr>
          </a:p>
        </p:txBody>
      </p:sp>
      <p:sp>
        <p:nvSpPr>
          <p:cNvPr id="2" name="标题 1"/>
          <p:cNvSpPr>
            <a:spLocks noGrp="1"/>
          </p:cNvSpPr>
          <p:nvPr>
            <p:ph type="title"/>
          </p:nvPr>
        </p:nvSpPr>
        <p:spPr>
          <a:xfrm>
            <a:off x="459000" y="859500"/>
            <a:ext cx="8232300" cy="469800"/>
          </a:xfrm>
        </p:spPr>
        <p:txBody>
          <a:bodyPr anchor="ctr">
            <a:normAutofit/>
          </a:bodyPr>
          <a:lstStyle>
            <a:lvl1pPr algn="ctr">
              <a:defRPr sz="2700" baseline="0">
                <a:solidFill>
                  <a:schemeClr val="accent1"/>
                </a:solidFill>
                <a:latin typeface="Arial" panose="020B0604020202020204" pitchFamily="34" charset="0"/>
                <a:ea typeface="微软雅黑" panose="020B0503020204020204" charset="-122"/>
              </a:defRPr>
            </a:lvl1pPr>
          </a:lstStyle>
          <a:p>
            <a:pPr fontAlgn="auto"/>
            <a:r>
              <a:rPr lang="zh-CN" altLang="en-US" strike="noStrike" noProof="1" dirty="0"/>
              <a:t>单击此处编辑母版标题样式</a:t>
            </a:r>
            <a:endParaRPr lang="zh-CN" altLang="en-US" strike="noStrike" noProof="1" dirty="0"/>
          </a:p>
        </p:txBody>
      </p:sp>
      <p:sp>
        <p:nvSpPr>
          <p:cNvPr id="7" name="文本占位符 6"/>
          <p:cNvSpPr>
            <a:spLocks noGrp="1"/>
          </p:cNvSpPr>
          <p:nvPr>
            <p:ph type="body" sz="quarter" idx="13"/>
          </p:nvPr>
        </p:nvSpPr>
        <p:spPr>
          <a:xfrm>
            <a:off x="459000" y="1763100"/>
            <a:ext cx="8231981" cy="621000"/>
          </a:xfrm>
        </p:spPr>
        <p:txBody>
          <a:bodyPr/>
          <a:lstStyle>
            <a:lvl1pPr algn="ctr">
              <a:defRPr baseline="0">
                <a:solidFill>
                  <a:schemeClr val="tx1">
                    <a:lumMod val="75000"/>
                    <a:lumOff val="25000"/>
                  </a:schemeClr>
                </a:solidFill>
                <a:latin typeface="Arial" panose="020B0604020202020204" pitchFamily="34" charset="0"/>
                <a:ea typeface="微软雅黑" panose="020B0503020204020204" charset="-122"/>
              </a:defRPr>
            </a:lvl1pPr>
          </a:lstStyle>
          <a:p>
            <a:pPr lvl="0" fontAlgn="auto"/>
            <a:r>
              <a:rPr lang="zh-CN" altLang="en-US" strike="noStrike" noProof="1" dirty="0"/>
              <a:t>单击此处编辑母版文本样式</a:t>
            </a:r>
            <a:endParaRPr lang="zh-CN" altLang="en-US" strike="noStrike" noProof="1" dirty="0"/>
          </a:p>
        </p:txBody>
      </p:sp>
      <p:sp>
        <p:nvSpPr>
          <p:cNvPr id="9" name="内容占位符 8"/>
          <p:cNvSpPr>
            <a:spLocks noGrp="1"/>
          </p:cNvSpPr>
          <p:nvPr>
            <p:ph sz="quarter" idx="14"/>
          </p:nvPr>
        </p:nvSpPr>
        <p:spPr>
          <a:xfrm>
            <a:off x="459581" y="3236850"/>
            <a:ext cx="8224200" cy="25731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vl2pPr>
              <a:defRPr baseline="0">
                <a:solidFill>
                  <a:schemeClr val="tx1">
                    <a:lumMod val="75000"/>
                    <a:lumOff val="25000"/>
                  </a:schemeClr>
                </a:solidFill>
                <a:latin typeface="Arial" panose="020B0604020202020204" pitchFamily="34" charset="0"/>
                <a:ea typeface="微软雅黑" panose="020B0503020204020204" charset="-122"/>
              </a:defRPr>
            </a:lvl2pPr>
            <a:lvl3pPr>
              <a:defRPr baseline="0">
                <a:solidFill>
                  <a:schemeClr val="tx1">
                    <a:lumMod val="75000"/>
                    <a:lumOff val="25000"/>
                  </a:schemeClr>
                </a:solidFill>
                <a:latin typeface="Arial" panose="020B0604020202020204" pitchFamily="34" charset="0"/>
                <a:ea typeface="微软雅黑" panose="020B0503020204020204" charset="-122"/>
              </a:defRPr>
            </a:lvl3pPr>
            <a:lvl4pPr>
              <a:defRPr baseline="0">
                <a:solidFill>
                  <a:schemeClr val="tx1">
                    <a:lumMod val="75000"/>
                    <a:lumOff val="25000"/>
                  </a:schemeClr>
                </a:solidFill>
                <a:latin typeface="Arial" panose="020B0604020202020204" pitchFamily="34" charset="0"/>
                <a:ea typeface="微软雅黑" panose="020B0503020204020204" charset="-122"/>
              </a:defRPr>
            </a:lvl4pPr>
            <a:lvl5pPr>
              <a:defRPr baseline="0">
                <a:solidFill>
                  <a:schemeClr val="tx1">
                    <a:lumMod val="75000"/>
                    <a:lumOff val="25000"/>
                  </a:schemeClr>
                </a:solidFill>
                <a:latin typeface="Arial" panose="020B0604020202020204" pitchFamily="34" charset="0"/>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3" name="日期占位符 2"/>
          <p:cNvSpPr>
            <a:spLocks noGrp="1"/>
          </p:cNvSpPr>
          <p:nvPr>
            <p:ph type="dt" sz="half" idx="10"/>
            <p:custDataLst>
              <p:tags r:id="rId5"/>
            </p:custDataLst>
          </p:nvPr>
        </p:nvSpPr>
        <p:spPr>
          <a:xfrm>
            <a:off x="660400" y="6389688"/>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6"/>
            </p:custDataLst>
          </p:nvPr>
        </p:nvSpPr>
        <p:spPr>
          <a:xfrm>
            <a:off x="3087688" y="6389688"/>
            <a:ext cx="2968625" cy="238125"/>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5" name="灯片编号占位符 4"/>
          <p:cNvSpPr>
            <a:spLocks noGrp="1"/>
          </p:cNvSpPr>
          <p:nvPr>
            <p:ph type="sldNum" sz="quarter" idx="12"/>
            <p:custDataLst>
              <p:tags r:id="rId7"/>
            </p:custDataLst>
          </p:nvPr>
        </p:nvSpPr>
        <p:spPr>
          <a:xfrm>
            <a:off x="6457950" y="6389688"/>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dirty="0"/>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下上">
    <p:bg>
      <p:bgPr>
        <a:solidFill>
          <a:schemeClr val="bg2"/>
        </a:solidFill>
        <a:effectLst/>
      </p:bgPr>
    </p:bg>
    <p:spTree>
      <p:nvGrpSpPr>
        <p:cNvPr id="1" name=""/>
        <p:cNvGrpSpPr/>
        <p:nvPr/>
      </p:nvGrpSpPr>
      <p:grpSpPr>
        <a:xfrm>
          <a:off x="0" y="0"/>
          <a:ext cx="0" cy="0"/>
          <a:chOff x="0" y="0"/>
          <a:chExt cx="0" cy="0"/>
        </a:xfrm>
      </p:grpSpPr>
      <p:sp>
        <p:nvSpPr>
          <p:cNvPr id="8" name="矩形 7"/>
          <p:cNvSpPr/>
          <p:nvPr userDrawn="1">
            <p:custDataLst>
              <p:tags r:id="rId2"/>
            </p:custDataLst>
          </p:nvPr>
        </p:nvSpPr>
        <p:spPr>
          <a:xfrm>
            <a:off x="3175" y="5029200"/>
            <a:ext cx="9144000" cy="1828800"/>
          </a:xfrm>
          <a:prstGeom prst="rect">
            <a:avLst/>
          </a:prstGeom>
          <a:solidFill>
            <a:schemeClr val="tx2">
              <a:alpha val="7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fontAlgn="base"/>
            <a:endParaRPr lang="en-US" altLang="zh-CN" sz="1350" strike="noStrike" noProof="1">
              <a:sym typeface="+mn-ea"/>
            </a:endParaRPr>
          </a:p>
        </p:txBody>
      </p:sp>
      <p:sp>
        <p:nvSpPr>
          <p:cNvPr id="10" name="任意形状 9"/>
          <p:cNvSpPr/>
          <p:nvPr userDrawn="1">
            <p:custDataLst>
              <p:tags r:id="rId3"/>
            </p:custDataLst>
          </p:nvPr>
        </p:nvSpPr>
        <p:spPr>
          <a:xfrm rot="10800000">
            <a:off x="3175" y="5905500"/>
            <a:ext cx="731838" cy="95250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tx2">
                  <a:lumMod val="90000"/>
                  <a:alpha val="24000"/>
                </a:schemeClr>
              </a:gs>
              <a:gs pos="100000">
                <a:schemeClr val="bg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kumimoji="1" lang="zh-CN" altLang="en-US" sz="1350" strike="noStrike" noProof="1" dirty="0">
              <a:highlight>
                <a:srgbClr val="1171F1"/>
              </a:highlight>
            </a:endParaRPr>
          </a:p>
        </p:txBody>
      </p:sp>
      <p:sp>
        <p:nvSpPr>
          <p:cNvPr id="2" name="标题 1"/>
          <p:cNvSpPr>
            <a:spLocks noGrp="1"/>
          </p:cNvSpPr>
          <p:nvPr>
            <p:ph type="title"/>
          </p:nvPr>
        </p:nvSpPr>
        <p:spPr>
          <a:xfrm>
            <a:off x="453600" y="740250"/>
            <a:ext cx="8232300" cy="423900"/>
          </a:xfrm>
        </p:spPr>
        <p:txBody>
          <a:bodyPr anchor="ctr">
            <a:normAutofit/>
          </a:bodyPr>
          <a:lstStyle>
            <a:lvl1pPr algn="ctr">
              <a:defRPr sz="2400" baseline="0">
                <a:solidFill>
                  <a:schemeClr val="accent1"/>
                </a:solidFill>
                <a:latin typeface="Arial" panose="020B0604020202020204" pitchFamily="34" charset="0"/>
                <a:ea typeface="微软雅黑" panose="020B0503020204020204" charset="-122"/>
              </a:defRPr>
            </a:lvl1pPr>
          </a:lstStyle>
          <a:p>
            <a:pPr fontAlgn="auto"/>
            <a:r>
              <a:rPr lang="zh-CN" altLang="en-US" strike="noStrike" noProof="1" dirty="0"/>
              <a:t>单击此处编辑母版标题样式</a:t>
            </a:r>
            <a:endParaRPr lang="zh-CN" altLang="en-US" strike="noStrike" noProof="1" dirty="0"/>
          </a:p>
        </p:txBody>
      </p:sp>
      <p:sp>
        <p:nvSpPr>
          <p:cNvPr id="7" name="内容占位符 6"/>
          <p:cNvSpPr>
            <a:spLocks noGrp="1"/>
          </p:cNvSpPr>
          <p:nvPr>
            <p:ph sz="quarter" idx="13"/>
          </p:nvPr>
        </p:nvSpPr>
        <p:spPr>
          <a:xfrm>
            <a:off x="453628" y="2082600"/>
            <a:ext cx="8243100" cy="24084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vl2pPr>
              <a:defRPr baseline="0">
                <a:solidFill>
                  <a:schemeClr val="tx1">
                    <a:lumMod val="75000"/>
                    <a:lumOff val="25000"/>
                  </a:schemeClr>
                </a:solidFill>
                <a:latin typeface="Arial" panose="020B0604020202020204" pitchFamily="34" charset="0"/>
                <a:ea typeface="微软雅黑" panose="020B0503020204020204" charset="-122"/>
              </a:defRPr>
            </a:lvl2pPr>
            <a:lvl3pPr>
              <a:defRPr baseline="0">
                <a:solidFill>
                  <a:schemeClr val="tx1">
                    <a:lumMod val="75000"/>
                    <a:lumOff val="25000"/>
                  </a:schemeClr>
                </a:solidFill>
                <a:latin typeface="Arial" panose="020B0604020202020204" pitchFamily="34" charset="0"/>
                <a:ea typeface="微软雅黑" panose="020B0503020204020204" charset="-122"/>
              </a:defRPr>
            </a:lvl3pPr>
            <a:lvl4pPr>
              <a:defRPr baseline="0">
                <a:solidFill>
                  <a:schemeClr val="tx1">
                    <a:lumMod val="75000"/>
                    <a:lumOff val="25000"/>
                  </a:schemeClr>
                </a:solidFill>
                <a:latin typeface="Arial" panose="020B0604020202020204" pitchFamily="34" charset="0"/>
                <a:ea typeface="微软雅黑" panose="020B0503020204020204" charset="-122"/>
              </a:defRPr>
            </a:lvl4pPr>
            <a:lvl5pPr>
              <a:defRPr baseline="0">
                <a:solidFill>
                  <a:schemeClr val="tx1">
                    <a:lumMod val="75000"/>
                    <a:lumOff val="25000"/>
                  </a:schemeClr>
                </a:solidFill>
                <a:latin typeface="Arial" panose="020B0604020202020204" pitchFamily="34" charset="0"/>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9" name="文本占位符 8"/>
          <p:cNvSpPr>
            <a:spLocks noGrp="1"/>
          </p:cNvSpPr>
          <p:nvPr>
            <p:ph type="body" sz="quarter" idx="14"/>
          </p:nvPr>
        </p:nvSpPr>
        <p:spPr>
          <a:xfrm>
            <a:off x="445500" y="5306850"/>
            <a:ext cx="8251200" cy="7587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stStyle>
          <a:p>
            <a:pPr lvl="0" fontAlgn="auto"/>
            <a:r>
              <a:rPr lang="zh-CN" altLang="en-US" strike="noStrike" noProof="1" dirty="0"/>
              <a:t>单击此处编辑母版文本样式</a:t>
            </a:r>
            <a:endParaRPr lang="zh-CN" altLang="en-US" strike="noStrike" noProof="1" dirty="0"/>
          </a:p>
        </p:txBody>
      </p:sp>
      <p:sp>
        <p:nvSpPr>
          <p:cNvPr id="3" name="日期占位符 2"/>
          <p:cNvSpPr>
            <a:spLocks noGrp="1"/>
          </p:cNvSpPr>
          <p:nvPr>
            <p:ph type="dt" sz="half" idx="10"/>
            <p:custDataLst>
              <p:tags r:id="rId4"/>
            </p:custDataLst>
          </p:nvPr>
        </p:nvSpPr>
        <p:spPr>
          <a:xfrm>
            <a:off x="660400" y="6389688"/>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5"/>
            </p:custDataLst>
          </p:nvPr>
        </p:nvSpPr>
        <p:spPr>
          <a:xfrm>
            <a:off x="3087688" y="6389688"/>
            <a:ext cx="2968625" cy="238125"/>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5" name="灯片编号占位符 4"/>
          <p:cNvSpPr>
            <a:spLocks noGrp="1"/>
          </p:cNvSpPr>
          <p:nvPr>
            <p:ph type="sldNum" sz="quarter" idx="12"/>
            <p:custDataLst>
              <p:tags r:id="rId6"/>
            </p:custDataLst>
          </p:nvPr>
        </p:nvSpPr>
        <p:spPr>
          <a:xfrm>
            <a:off x="6457950" y="6389688"/>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dirty="0"/>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导航">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3175"/>
            <a:ext cx="9144000" cy="914400"/>
          </a:xfrm>
          <a:prstGeom prst="rect">
            <a:avLst/>
          </a:prstGeom>
          <a:solidFill>
            <a:schemeClr val="tx2">
              <a:alpha val="7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fontAlgn="base"/>
            <a:endParaRPr lang="en-US" altLang="zh-CN" sz="1350" strike="noStrike" noProof="1">
              <a:sym typeface="+mn-ea"/>
            </a:endParaRPr>
          </a:p>
        </p:txBody>
      </p:sp>
      <p:sp>
        <p:nvSpPr>
          <p:cNvPr id="2" name="标题 1"/>
          <p:cNvSpPr>
            <a:spLocks noGrp="1"/>
          </p:cNvSpPr>
          <p:nvPr>
            <p:ph type="title"/>
          </p:nvPr>
        </p:nvSpPr>
        <p:spPr>
          <a:xfrm>
            <a:off x="434816" y="258207"/>
            <a:ext cx="8278178" cy="391001"/>
          </a:xfrm>
        </p:spPr>
        <p:txBody>
          <a:bodyPr>
            <a:noAutofit/>
          </a:bodyPr>
          <a:lstStyle>
            <a:lvl1pPr>
              <a:defRPr sz="2100" baseline="0">
                <a:solidFill>
                  <a:schemeClr val="accent1"/>
                </a:solidFill>
                <a:latin typeface="Arial" panose="020B0604020202020204" pitchFamily="34" charset="0"/>
                <a:ea typeface="微软雅黑" panose="020B0503020204020204" charset="-122"/>
              </a:defRPr>
            </a:lvl1pPr>
          </a:lstStyle>
          <a:p>
            <a:pPr fontAlgn="auto"/>
            <a:r>
              <a:rPr lang="zh-CN" altLang="en-US" strike="noStrike" noProof="1" dirty="0"/>
              <a:t>单击此处编辑母版标题样式</a:t>
            </a:r>
            <a:endParaRPr lang="zh-CN" altLang="en-US" strike="noStrike" noProof="1" dirty="0"/>
          </a:p>
        </p:txBody>
      </p:sp>
      <p:sp>
        <p:nvSpPr>
          <p:cNvPr id="7" name="内容占位符 6"/>
          <p:cNvSpPr>
            <a:spLocks noGrp="1"/>
          </p:cNvSpPr>
          <p:nvPr>
            <p:ph sz="quarter" idx="13"/>
          </p:nvPr>
        </p:nvSpPr>
        <p:spPr>
          <a:xfrm>
            <a:off x="434700" y="2025000"/>
            <a:ext cx="4006800" cy="21708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vl2pPr>
              <a:defRPr baseline="0">
                <a:solidFill>
                  <a:schemeClr val="tx1">
                    <a:lumMod val="75000"/>
                    <a:lumOff val="25000"/>
                  </a:schemeClr>
                </a:solidFill>
                <a:latin typeface="Arial" panose="020B0604020202020204" pitchFamily="34" charset="0"/>
                <a:ea typeface="微软雅黑" panose="020B0503020204020204" charset="-122"/>
              </a:defRPr>
            </a:lvl2pPr>
            <a:lvl3pPr>
              <a:defRPr baseline="0">
                <a:solidFill>
                  <a:schemeClr val="tx1">
                    <a:lumMod val="75000"/>
                    <a:lumOff val="25000"/>
                  </a:schemeClr>
                </a:solidFill>
                <a:latin typeface="Arial" panose="020B0604020202020204" pitchFamily="34" charset="0"/>
                <a:ea typeface="微软雅黑" panose="020B0503020204020204" charset="-122"/>
              </a:defRPr>
            </a:lvl3pPr>
            <a:lvl4pPr>
              <a:defRPr baseline="0">
                <a:solidFill>
                  <a:schemeClr val="tx1">
                    <a:lumMod val="75000"/>
                    <a:lumOff val="25000"/>
                  </a:schemeClr>
                </a:solidFill>
                <a:latin typeface="Arial" panose="020B0604020202020204" pitchFamily="34" charset="0"/>
                <a:ea typeface="微软雅黑" panose="020B0503020204020204" charset="-122"/>
              </a:defRPr>
            </a:lvl4pPr>
            <a:lvl5pPr>
              <a:defRPr baseline="0">
                <a:solidFill>
                  <a:schemeClr val="tx1">
                    <a:lumMod val="75000"/>
                    <a:lumOff val="25000"/>
                  </a:schemeClr>
                </a:solidFill>
                <a:latin typeface="Arial" panose="020B0604020202020204" pitchFamily="34" charset="0"/>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9" name="内容占位符 8"/>
          <p:cNvSpPr>
            <a:spLocks noGrp="1"/>
          </p:cNvSpPr>
          <p:nvPr>
            <p:ph sz="quarter" idx="14"/>
          </p:nvPr>
        </p:nvSpPr>
        <p:spPr>
          <a:xfrm>
            <a:off x="4681800" y="2025000"/>
            <a:ext cx="4025700" cy="21708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vl2pPr>
              <a:defRPr baseline="0">
                <a:solidFill>
                  <a:schemeClr val="tx1">
                    <a:lumMod val="75000"/>
                    <a:lumOff val="25000"/>
                  </a:schemeClr>
                </a:solidFill>
                <a:latin typeface="Arial" panose="020B0604020202020204" pitchFamily="34" charset="0"/>
                <a:ea typeface="微软雅黑" panose="020B0503020204020204" charset="-122"/>
              </a:defRPr>
            </a:lvl2pPr>
            <a:lvl3pPr>
              <a:defRPr baseline="0">
                <a:solidFill>
                  <a:schemeClr val="tx1">
                    <a:lumMod val="75000"/>
                    <a:lumOff val="25000"/>
                  </a:schemeClr>
                </a:solidFill>
                <a:latin typeface="Arial" panose="020B0604020202020204" pitchFamily="34" charset="0"/>
                <a:ea typeface="微软雅黑" panose="020B0503020204020204" charset="-122"/>
              </a:defRPr>
            </a:lvl3pPr>
            <a:lvl4pPr>
              <a:defRPr baseline="0">
                <a:solidFill>
                  <a:schemeClr val="tx1">
                    <a:lumMod val="75000"/>
                    <a:lumOff val="25000"/>
                  </a:schemeClr>
                </a:solidFill>
                <a:latin typeface="Arial" panose="020B0604020202020204" pitchFamily="34" charset="0"/>
                <a:ea typeface="微软雅黑" panose="020B0503020204020204" charset="-122"/>
              </a:defRPr>
            </a:lvl4pPr>
            <a:lvl5pPr>
              <a:defRPr baseline="0">
                <a:solidFill>
                  <a:schemeClr val="tx1">
                    <a:lumMod val="75000"/>
                    <a:lumOff val="25000"/>
                  </a:schemeClr>
                </a:solidFill>
                <a:latin typeface="Arial" panose="020B0604020202020204" pitchFamily="34" charset="0"/>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11" name="文本占位符 10"/>
          <p:cNvSpPr>
            <a:spLocks noGrp="1"/>
          </p:cNvSpPr>
          <p:nvPr>
            <p:ph type="body" sz="quarter" idx="15"/>
          </p:nvPr>
        </p:nvSpPr>
        <p:spPr>
          <a:xfrm>
            <a:off x="429300" y="4914450"/>
            <a:ext cx="4006800" cy="5859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stStyle>
          <a:p>
            <a:pPr lvl="0" fontAlgn="auto"/>
            <a:r>
              <a:rPr lang="zh-CN" altLang="en-US" strike="noStrike" noProof="1" dirty="0"/>
              <a:t>单击此处编辑母版文本样式</a:t>
            </a:r>
            <a:endParaRPr lang="zh-CN" altLang="en-US" strike="noStrike" noProof="1" dirty="0"/>
          </a:p>
        </p:txBody>
      </p:sp>
      <p:sp>
        <p:nvSpPr>
          <p:cNvPr id="13" name="文本占位符 12"/>
          <p:cNvSpPr>
            <a:spLocks noGrp="1"/>
          </p:cNvSpPr>
          <p:nvPr>
            <p:ph type="body" sz="quarter" idx="16"/>
          </p:nvPr>
        </p:nvSpPr>
        <p:spPr>
          <a:xfrm>
            <a:off x="4689900" y="4910850"/>
            <a:ext cx="4025700" cy="5859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stStyle>
          <a:p>
            <a:pPr lvl="0" fontAlgn="auto"/>
            <a:r>
              <a:rPr lang="zh-CN" altLang="en-US" strike="noStrike" noProof="1" dirty="0"/>
              <a:t>单击此处编辑母版文本样式</a:t>
            </a:r>
            <a:endParaRPr lang="zh-CN" altLang="en-US" strike="noStrike" noProof="1" dirty="0"/>
          </a:p>
        </p:txBody>
      </p:sp>
      <p:sp>
        <p:nvSpPr>
          <p:cNvPr id="3" name="日期占位符 2"/>
          <p:cNvSpPr>
            <a:spLocks noGrp="1"/>
          </p:cNvSpPr>
          <p:nvPr>
            <p:ph type="dt" sz="half" idx="10"/>
            <p:custDataLst>
              <p:tags r:id="rId3"/>
            </p:custDataLst>
          </p:nvPr>
        </p:nvSpPr>
        <p:spPr>
          <a:xfrm>
            <a:off x="660400" y="6389688"/>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4"/>
            </p:custDataLst>
          </p:nvPr>
        </p:nvSpPr>
        <p:spPr>
          <a:xfrm>
            <a:off x="3087688" y="6389688"/>
            <a:ext cx="2968625" cy="238125"/>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5" name="灯片编号占位符 4"/>
          <p:cNvSpPr>
            <a:spLocks noGrp="1"/>
          </p:cNvSpPr>
          <p:nvPr>
            <p:ph type="sldNum" sz="quarter" idx="12"/>
            <p:custDataLst>
              <p:tags r:id="rId5"/>
            </p:custDataLst>
          </p:nvPr>
        </p:nvSpPr>
        <p:spPr>
          <a:xfrm>
            <a:off x="6457950" y="6389688"/>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dirty="0"/>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腰带">
    <p:bg>
      <p:bgPr>
        <a:solidFill>
          <a:schemeClr val="tx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1576388"/>
            <a:ext cx="9144000" cy="3705225"/>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fontAlgn="base"/>
            <a:endParaRPr lang="en-US" altLang="zh-CN" sz="1350" strike="noStrike" noProof="1">
              <a:sym typeface="+mn-ea"/>
            </a:endParaRPr>
          </a:p>
        </p:txBody>
      </p:sp>
      <p:sp>
        <p:nvSpPr>
          <p:cNvPr id="2" name="标题 1"/>
          <p:cNvSpPr>
            <a:spLocks noGrp="1"/>
          </p:cNvSpPr>
          <p:nvPr>
            <p:ph type="title" hasCustomPrompt="1"/>
          </p:nvPr>
        </p:nvSpPr>
        <p:spPr>
          <a:xfrm>
            <a:off x="1142100" y="1637550"/>
            <a:ext cx="6858000" cy="1790100"/>
          </a:xfrm>
        </p:spPr>
        <p:txBody>
          <a:bodyPr anchor="b">
            <a:normAutofit/>
          </a:bodyPr>
          <a:lstStyle>
            <a:lvl1pPr algn="ctr">
              <a:defRPr sz="4500" baseline="0">
                <a:solidFill>
                  <a:schemeClr val="accent1"/>
                </a:solidFill>
                <a:latin typeface="Arial" panose="020B0604020202020204" pitchFamily="34" charset="0"/>
                <a:ea typeface="微软雅黑" panose="020B0503020204020204" charset="-122"/>
              </a:defRPr>
            </a:lvl1pPr>
          </a:lstStyle>
          <a:p>
            <a:pPr fontAlgn="auto"/>
            <a:r>
              <a:rPr lang="zh-CN" altLang="en-US" strike="noStrike" noProof="1" dirty="0"/>
              <a:t>单击此处编辑标题</a:t>
            </a:r>
            <a:endParaRPr lang="zh-CN" altLang="en-US" strike="noStrike" noProof="1" dirty="0"/>
          </a:p>
        </p:txBody>
      </p:sp>
      <p:sp>
        <p:nvSpPr>
          <p:cNvPr id="7" name="文本占位符 6"/>
          <p:cNvSpPr>
            <a:spLocks noGrp="1"/>
          </p:cNvSpPr>
          <p:nvPr>
            <p:ph type="body" sz="quarter" idx="13"/>
          </p:nvPr>
        </p:nvSpPr>
        <p:spPr>
          <a:xfrm>
            <a:off x="1141810" y="4069800"/>
            <a:ext cx="6858000" cy="1242000"/>
          </a:xfrm>
        </p:spPr>
        <p:txBody>
          <a:bodyPr/>
          <a:lstStyle>
            <a:lvl1pPr algn="ctr">
              <a:defRPr baseline="0">
                <a:solidFill>
                  <a:schemeClr val="tx1">
                    <a:lumMod val="75000"/>
                    <a:lumOff val="25000"/>
                  </a:schemeClr>
                </a:solidFill>
                <a:latin typeface="Arial" panose="020B0604020202020204" pitchFamily="34" charset="0"/>
                <a:ea typeface="微软雅黑" panose="020B0503020204020204" charset="-122"/>
              </a:defRPr>
            </a:lvl1pPr>
          </a:lstStyle>
          <a:p>
            <a:pPr lvl="0" fontAlgn="auto"/>
            <a:r>
              <a:rPr lang="zh-CN" altLang="en-US" strike="noStrike" noProof="1" dirty="0"/>
              <a:t>单击此处编辑母版文本样式</a:t>
            </a:r>
            <a:endParaRPr lang="zh-CN" altLang="en-US" strike="noStrike" noProof="1" dirty="0"/>
          </a:p>
        </p:txBody>
      </p:sp>
      <p:sp>
        <p:nvSpPr>
          <p:cNvPr id="3" name="日期占位符 2"/>
          <p:cNvSpPr>
            <a:spLocks noGrp="1"/>
          </p:cNvSpPr>
          <p:nvPr>
            <p:ph type="dt" sz="half" idx="10"/>
            <p:custDataLst>
              <p:tags r:id="rId3"/>
            </p:custDataLst>
          </p:nvPr>
        </p:nvSpPr>
        <p:spPr>
          <a:xfrm>
            <a:off x="660400" y="6389688"/>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4"/>
            </p:custDataLst>
          </p:nvPr>
        </p:nvSpPr>
        <p:spPr>
          <a:xfrm>
            <a:off x="3087688" y="6389688"/>
            <a:ext cx="2968625" cy="238125"/>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5" name="灯片编号占位符 4"/>
          <p:cNvSpPr>
            <a:spLocks noGrp="1"/>
          </p:cNvSpPr>
          <p:nvPr>
            <p:ph type="sldNum" sz="quarter" idx="12"/>
            <p:custDataLst>
              <p:tags r:id="rId5"/>
            </p:custDataLst>
          </p:nvPr>
        </p:nvSpPr>
        <p:spPr>
          <a:xfrm>
            <a:off x="6457950" y="6389688"/>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5" Type="http://schemas.openxmlformats.org/officeDocument/2006/relationships/theme" Target="../theme/theme2.xml"/><Relationship Id="rId24" Type="http://schemas.openxmlformats.org/officeDocument/2006/relationships/tags" Target="../tags/tag86.xml"/><Relationship Id="rId23" Type="http://schemas.openxmlformats.org/officeDocument/2006/relationships/tags" Target="../tags/tag85.xml"/><Relationship Id="rId22" Type="http://schemas.openxmlformats.org/officeDocument/2006/relationships/tags" Target="../tags/tag84.xml"/><Relationship Id="rId21" Type="http://schemas.openxmlformats.org/officeDocument/2006/relationships/tags" Target="../tags/tag83.xml"/><Relationship Id="rId20" Type="http://schemas.openxmlformats.org/officeDocument/2006/relationships/tags" Target="../tags/tag82.xml"/><Relationship Id="rId2" Type="http://schemas.openxmlformats.org/officeDocument/2006/relationships/slideLayout" Target="../slideLayouts/slideLayout13.xml"/><Relationship Id="rId19" Type="http://schemas.openxmlformats.org/officeDocument/2006/relationships/tags" Target="../tags/tag81.xml"/><Relationship Id="rId18" Type="http://schemas.openxmlformats.org/officeDocument/2006/relationships/slideLayout" Target="../slideLayouts/slideLayout29.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8.xml"/><Relationship Id="rId8" Type="http://schemas.openxmlformats.org/officeDocument/2006/relationships/slideLayout" Target="../slideLayouts/slideLayout37.xml"/><Relationship Id="rId7" Type="http://schemas.openxmlformats.org/officeDocument/2006/relationships/slideLayout" Target="../slideLayouts/slideLayout36.xml"/><Relationship Id="rId6" Type="http://schemas.openxmlformats.org/officeDocument/2006/relationships/slideLayout" Target="../slideLayouts/slideLayout35.xml"/><Relationship Id="rId5" Type="http://schemas.openxmlformats.org/officeDocument/2006/relationships/slideLayout" Target="../slideLayouts/slideLayout34.xml"/><Relationship Id="rId4" Type="http://schemas.openxmlformats.org/officeDocument/2006/relationships/slideLayout" Target="../slideLayouts/slideLayout33.xml"/><Relationship Id="rId3" Type="http://schemas.openxmlformats.org/officeDocument/2006/relationships/slideLayout" Target="../slideLayouts/slideLayout32.xml"/><Relationship Id="rId25" Type="http://schemas.openxmlformats.org/officeDocument/2006/relationships/theme" Target="../theme/theme3.xml"/><Relationship Id="rId24" Type="http://schemas.openxmlformats.org/officeDocument/2006/relationships/tags" Target="../tags/tag172.xml"/><Relationship Id="rId23" Type="http://schemas.openxmlformats.org/officeDocument/2006/relationships/tags" Target="../tags/tag171.xml"/><Relationship Id="rId22" Type="http://schemas.openxmlformats.org/officeDocument/2006/relationships/tags" Target="../tags/tag170.xml"/><Relationship Id="rId21" Type="http://schemas.openxmlformats.org/officeDocument/2006/relationships/tags" Target="../tags/tag169.xml"/><Relationship Id="rId20" Type="http://schemas.openxmlformats.org/officeDocument/2006/relationships/tags" Target="../tags/tag168.xml"/><Relationship Id="rId2" Type="http://schemas.openxmlformats.org/officeDocument/2006/relationships/slideLayout" Target="../slideLayouts/slideLayout31.xml"/><Relationship Id="rId19" Type="http://schemas.openxmlformats.org/officeDocument/2006/relationships/tags" Target="../tags/tag167.xml"/><Relationship Id="rId18" Type="http://schemas.openxmlformats.org/officeDocument/2006/relationships/slideLayout" Target="../slideLayouts/slideLayout47.xml"/><Relationship Id="rId17" Type="http://schemas.openxmlformats.org/officeDocument/2006/relationships/slideLayout" Target="../slideLayouts/slideLayout46.xml"/><Relationship Id="rId16" Type="http://schemas.openxmlformats.org/officeDocument/2006/relationships/slideLayout" Target="../slideLayouts/slideLayout45.xml"/><Relationship Id="rId15" Type="http://schemas.openxmlformats.org/officeDocument/2006/relationships/slideLayout" Target="../slideLayouts/slideLayout44.xml"/><Relationship Id="rId14" Type="http://schemas.openxmlformats.org/officeDocument/2006/relationships/slideLayout" Target="../slideLayouts/slideLayout43.xml"/><Relationship Id="rId13" Type="http://schemas.openxmlformats.org/officeDocument/2006/relationships/slideLayout" Target="../slideLayouts/slideLayout42.xml"/><Relationship Id="rId12" Type="http://schemas.openxmlformats.org/officeDocument/2006/relationships/slideLayout" Target="../slideLayouts/slideLayout41.xml"/><Relationship Id="rId11" Type="http://schemas.openxmlformats.org/officeDocument/2006/relationships/slideLayout" Target="../slideLayouts/slideLayout40.xml"/><Relationship Id="rId10" Type="http://schemas.openxmlformats.org/officeDocument/2006/relationships/slideLayout" Target="../slideLayouts/slideLayout39.xml"/><Relationship Id="rId1"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026" name="标题 1025"/>
          <p:cNvSpPr>
            <a:spLocks noGrp="1"/>
          </p:cNvSpPr>
          <p:nvPr>
            <p:ph type="title"/>
          </p:nvPr>
        </p:nvSpPr>
        <p:spPr>
          <a:xfrm>
            <a:off x="457200" y="274638"/>
            <a:ext cx="8229600" cy="1143000"/>
          </a:xfrm>
          <a:prstGeom prst="rect">
            <a:avLst/>
          </a:prstGeom>
          <a:noFill/>
          <a:ln w="9525">
            <a:noFill/>
          </a:ln>
        </p:spPr>
        <p:txBody>
          <a:bodyPr anchor="ctr" anchorCtr="0"/>
          <a:p>
            <a:pPr lvl="0"/>
            <a:r>
              <a:rPr lang="zh-CN" altLang="en-US"/>
              <a:t>单击此处编辑母版标题样式</a:t>
            </a:r>
            <a:endParaRPr lang="zh-CN" altLang="en-US"/>
          </a:p>
        </p:txBody>
      </p:sp>
      <p:sp>
        <p:nvSpPr>
          <p:cNvPr id="1027" name="文本占位符 1026"/>
          <p:cNvSpPr>
            <a:spLocks noGrp="1"/>
          </p:cNvSpPr>
          <p:nvPr>
            <p:ph type="body"/>
          </p:nvPr>
        </p:nvSpPr>
        <p:spPr>
          <a:xfrm>
            <a:off x="457200" y="1600200"/>
            <a:ext cx="8229600" cy="4525963"/>
          </a:xfrm>
          <a:prstGeom prst="rect">
            <a:avLst/>
          </a:prstGeom>
          <a:noFill/>
          <a:ln w="9525">
            <a:noFill/>
          </a:ln>
        </p:spPr>
        <p:txBody>
          <a:bodyPr anchor="t" anchorCtr="0"/>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28" name="日期占位符 1027"/>
          <p:cNvSpPr>
            <a:spLocks noGrp="1"/>
          </p:cNvSpPr>
          <p:nvPr>
            <p:ph type="dt" sz="half" idx="2"/>
          </p:nvPr>
        </p:nvSpPr>
        <p:spPr>
          <a:xfrm>
            <a:off x="457200" y="6245225"/>
            <a:ext cx="2133600" cy="476250"/>
          </a:xfrm>
          <a:prstGeom prst="rect">
            <a:avLst/>
          </a:prstGeom>
          <a:noFill/>
          <a:ln w="9525">
            <a:noFill/>
          </a:ln>
        </p:spPr>
        <p:txBody>
          <a:bodyPr/>
          <a:lstStyle>
            <a:lvl1pPr>
              <a:defRPr sz="1400"/>
            </a:lvl1pPr>
          </a:lstStyle>
          <a:p>
            <a:pPr lvl="0" fontAlgn="base"/>
            <a:endParaRPr lang="zh-CN" altLang="en-US" strike="noStrike" noProof="1">
              <a:latin typeface="Arial" panose="020B0604020202020204" pitchFamily="34" charset="0"/>
            </a:endParaRPr>
          </a:p>
        </p:txBody>
      </p:sp>
      <p:sp>
        <p:nvSpPr>
          <p:cNvPr id="1029" name="页脚占位符 1028"/>
          <p:cNvSpPr>
            <a:spLocks noGrp="1"/>
          </p:cNvSpPr>
          <p:nvPr>
            <p:ph type="ftr" sz="quarter" idx="3"/>
          </p:nvPr>
        </p:nvSpPr>
        <p:spPr>
          <a:xfrm>
            <a:off x="3124200" y="6245225"/>
            <a:ext cx="2895600" cy="476250"/>
          </a:xfrm>
          <a:prstGeom prst="rect">
            <a:avLst/>
          </a:prstGeom>
          <a:noFill/>
          <a:ln w="9525">
            <a:noFill/>
          </a:ln>
        </p:spPr>
        <p:txBody>
          <a:bodyPr/>
          <a:lstStyle>
            <a:lvl1pPr algn="ctr">
              <a:defRPr sz="1400"/>
            </a:lvl1pPr>
          </a:lstStyle>
          <a:p>
            <a:pPr lvl="0" fontAlgn="base"/>
            <a:endParaRPr lang="zh-CN" altLang="en-US" strike="noStrike" noProof="1">
              <a:latin typeface="Arial" panose="020B0604020202020204" pitchFamily="34" charset="0"/>
            </a:endParaRPr>
          </a:p>
        </p:txBody>
      </p:sp>
      <p:sp>
        <p:nvSpPr>
          <p:cNvPr id="1030" name="灯片编号占位符 1029"/>
          <p:cNvSpPr>
            <a:spLocks noGrp="1"/>
          </p:cNvSpPr>
          <p:nvPr>
            <p:ph type="sldNum" sz="quarter" idx="4"/>
          </p:nvPr>
        </p:nvSpPr>
        <p:spPr>
          <a:xfrm>
            <a:off x="6553200" y="6245225"/>
            <a:ext cx="2133600" cy="476250"/>
          </a:xfrm>
          <a:prstGeom prst="rect">
            <a:avLst/>
          </a:prstGeom>
          <a:noFill/>
          <a:ln w="9525">
            <a:noFill/>
          </a:ln>
        </p:spPr>
        <p:txBody>
          <a:bodyPr/>
          <a:lstStyle>
            <a:lvl1pPr algn="r">
              <a:defRPr sz="1400"/>
            </a:lvl1pPr>
          </a:lstStyle>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p:sp>
        <p:nvSpPr>
          <p:cNvPr id="2050" name="标题占位符 1"/>
          <p:cNvSpPr>
            <a:spLocks noGrp="1"/>
          </p:cNvSpPr>
          <p:nvPr>
            <p:ph type="title"/>
            <p:custDataLst>
              <p:tags r:id="rId19"/>
            </p:custDataLst>
          </p:nvPr>
        </p:nvSpPr>
        <p:spPr>
          <a:xfrm>
            <a:off x="501650" y="1189038"/>
            <a:ext cx="8140700" cy="331787"/>
          </a:xfrm>
          <a:prstGeom prst="rect">
            <a:avLst/>
          </a:prstGeom>
          <a:noFill/>
          <a:ln w="9525">
            <a:noFill/>
          </a:ln>
        </p:spPr>
        <p:txBody>
          <a:bodyPr vert="horz" lIns="101600" tIns="38100" rIns="76200" bIns="38100" anchor="t" anchorCtr="0"/>
          <a:p>
            <a:pPr lvl="0"/>
            <a:r>
              <a:rPr lang="zh-CN" altLang="en-US" dirty="0"/>
              <a:t>单击此处编辑母版标题样式</a:t>
            </a:r>
            <a:endParaRPr lang="zh-CN" altLang="en-US" dirty="0"/>
          </a:p>
        </p:txBody>
      </p:sp>
      <p:sp>
        <p:nvSpPr>
          <p:cNvPr id="2051" name="文本占位符 2"/>
          <p:cNvSpPr>
            <a:spLocks noGrp="1"/>
          </p:cNvSpPr>
          <p:nvPr>
            <p:ph type="body"/>
            <p:custDataLst>
              <p:tags r:id="rId20"/>
            </p:custDataLst>
          </p:nvPr>
        </p:nvSpPr>
        <p:spPr>
          <a:xfrm>
            <a:off x="501650" y="1571625"/>
            <a:ext cx="8140700" cy="4041775"/>
          </a:xfrm>
          <a:prstGeom prst="rect">
            <a:avLst/>
          </a:prstGeom>
          <a:noFill/>
          <a:ln w="9525">
            <a:noFill/>
          </a:ln>
        </p:spPr>
        <p:txBody>
          <a:bodyPr vert="horz" lIns="101600" tIns="0" rIns="82550" bIns="0" anchor="t" anchorCtr="0"/>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21"/>
            </p:custDataLst>
          </p:nvPr>
        </p:nvSpPr>
        <p:spPr>
          <a:xfrm>
            <a:off x="660400" y="5619750"/>
            <a:ext cx="2024063" cy="238125"/>
          </a:xfrm>
          <a:prstGeom prst="rect">
            <a:avLst/>
          </a:prstGeom>
        </p:spPr>
        <p:txBody>
          <a:bodyPr vert="horz" lIns="91440" tIns="45720" rIns="91440" bIns="45720" rtlCol="0" anchor="ctr">
            <a:normAutofit/>
          </a:bodyPr>
          <a:lstStyle>
            <a:lvl1pPr algn="l">
              <a:defRPr sz="900">
                <a:solidFill>
                  <a:schemeClr val="tx1">
                    <a:tint val="75000"/>
                  </a:schemeClr>
                </a:solidFill>
              </a:defRPr>
            </a:lvl1p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5" name="页脚占位符 4"/>
          <p:cNvSpPr>
            <a:spLocks noGrp="1"/>
          </p:cNvSpPr>
          <p:nvPr>
            <p:ph type="ftr" sz="quarter" idx="3"/>
            <p:custDataLst>
              <p:tags r:id="rId22"/>
            </p:custDataLst>
          </p:nvPr>
        </p:nvSpPr>
        <p:spPr>
          <a:xfrm>
            <a:off x="3087688" y="5619750"/>
            <a:ext cx="2968625" cy="238125"/>
          </a:xfrm>
          <a:prstGeom prst="rect">
            <a:avLst/>
          </a:prstGeom>
        </p:spPr>
        <p:txBody>
          <a:bodyPr vert="horz" lIns="91440" tIns="45720" rIns="91440" bIns="45720" rtlCol="0" anchor="ctr">
            <a:normAutofit/>
          </a:bodyPr>
          <a:lstStyle>
            <a:lvl1pPr algn="ctr">
              <a:defRPr sz="900">
                <a:solidFill>
                  <a:schemeClr val="tx1">
                    <a:tint val="75000"/>
                  </a:schemeClr>
                </a:solidFill>
              </a:defRPr>
            </a:lvl1pPr>
          </a:lstStyle>
          <a:p>
            <a:pPr fontAlgn="base"/>
            <a:endParaRPr lang="zh-CN" altLang="en-US" strike="noStrike" noProof="1" dirty="0"/>
          </a:p>
        </p:txBody>
      </p:sp>
      <p:sp>
        <p:nvSpPr>
          <p:cNvPr id="6" name="灯片编号占位符 5"/>
          <p:cNvSpPr>
            <a:spLocks noGrp="1"/>
          </p:cNvSpPr>
          <p:nvPr>
            <p:ph type="sldNum" sz="quarter" idx="4"/>
            <p:custDataLst>
              <p:tags r:id="rId23"/>
            </p:custDataLst>
          </p:nvPr>
        </p:nvSpPr>
        <p:spPr>
          <a:xfrm>
            <a:off x="6457950" y="5619750"/>
            <a:ext cx="2025650" cy="238125"/>
          </a:xfrm>
          <a:prstGeom prst="rect">
            <a:avLst/>
          </a:prstGeom>
        </p:spPr>
        <p:txBody>
          <a:bodyPr vert="horz" lIns="91440" tIns="45720" rIns="91440" bIns="45720" rtlCol="0" anchor="ctr">
            <a:normAutofit/>
          </a:bodyPr>
          <a:lstStyle>
            <a:lvl1pPr algn="r">
              <a:defRPr sz="900">
                <a:solidFill>
                  <a:schemeClr val="tx1">
                    <a:tint val="75000"/>
                  </a:schemeClr>
                </a:solidFill>
              </a:defRPr>
            </a:lvl1p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dirty="0"/>
          </a:p>
        </p:txBody>
      </p:sp>
      <p:sp>
        <p:nvSpPr>
          <p:cNvPr id="7" name="KSO_TEMPLATE" hidden="1"/>
          <p:cNvSpPr/>
          <p:nvPr userDrawn="1">
            <p:custDataLst>
              <p:tags r:id="rId24"/>
            </p:custDataLst>
          </p:nvPr>
        </p:nvSpPr>
        <p:spPr>
          <a:xfrm>
            <a:off x="0" y="85725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00" strike="noStrike" noProof="1">
              <a:solidFill>
                <a:schemeClr val="lt1"/>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Lst>
  <p:hf sldNum="0" hdr="0" ftr="0" dt="0"/>
  <p:txStyles>
    <p:titleStyle>
      <a:lvl1pPr algn="l" defTabSz="685800" rtl="0" eaLnBrk="1" fontAlgn="auto" latinLnBrk="0" hangingPunct="1">
        <a:lnSpc>
          <a:spcPct val="100000"/>
        </a:lnSpc>
        <a:spcBef>
          <a:spcPct val="0"/>
        </a:spcBef>
        <a:buNone/>
        <a:defRPr sz="1800" b="1" u="none" strike="noStrike" kern="1200" cap="none" spc="200" normalizeH="0" baseline="0">
          <a:solidFill>
            <a:schemeClr val="accent1"/>
          </a:solidFill>
          <a:uFillTx/>
          <a:latin typeface="Arial" panose="020B0604020202020204" pitchFamily="34" charset="0"/>
          <a:ea typeface="微软雅黑" panose="020B0503020204020204" charset="-122"/>
          <a:cs typeface="+mj-cs"/>
        </a:defRPr>
      </a:lvl1pPr>
    </p:titleStyle>
    <p:bodyStyle>
      <a:lvl1pPr marL="1714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charset="-122"/>
          <a:cs typeface="+mn-cs"/>
        </a:defRPr>
      </a:lvl1pPr>
      <a:lvl2pPr marL="514350" indent="-171450" algn="l" defTabSz="685800" rtl="0" eaLnBrk="1" fontAlgn="auto" latinLnBrk="0" hangingPunct="1">
        <a:lnSpc>
          <a:spcPct val="130000"/>
        </a:lnSpc>
        <a:spcBef>
          <a:spcPts val="0"/>
        </a:spcBef>
        <a:spcAft>
          <a:spcPts val="1000"/>
        </a:spcAft>
        <a:buFont typeface="Arial" panose="020B0604020202020204" pitchFamily="34" charset="0"/>
        <a:buChar char="•"/>
        <a:tabLst>
          <a:tab pos="1207135" algn="l"/>
        </a:tabLst>
        <a:defRPr sz="12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charset="-122"/>
          <a:cs typeface="+mn-cs"/>
        </a:defRPr>
      </a:lvl2pPr>
      <a:lvl3pPr marL="8572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charset="-122"/>
          <a:cs typeface="+mn-cs"/>
        </a:defRPr>
      </a:lvl3pPr>
      <a:lvl4pPr marL="12001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charset="-122"/>
          <a:cs typeface="+mn-cs"/>
        </a:defRPr>
      </a:lvl4pPr>
      <a:lvl5pPr marL="15430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p:sp>
        <p:nvSpPr>
          <p:cNvPr id="4098" name="标题占位符 1"/>
          <p:cNvSpPr>
            <a:spLocks noGrp="1"/>
          </p:cNvSpPr>
          <p:nvPr>
            <p:ph type="title"/>
            <p:custDataLst>
              <p:tags r:id="rId19"/>
            </p:custDataLst>
          </p:nvPr>
        </p:nvSpPr>
        <p:spPr>
          <a:xfrm>
            <a:off x="501650" y="1189038"/>
            <a:ext cx="8140700" cy="331787"/>
          </a:xfrm>
          <a:prstGeom prst="rect">
            <a:avLst/>
          </a:prstGeom>
          <a:noFill/>
          <a:ln w="9525">
            <a:noFill/>
          </a:ln>
        </p:spPr>
        <p:txBody>
          <a:bodyPr vert="horz" lIns="101600" tIns="38100" rIns="76200" bIns="38100" anchor="t" anchorCtr="0"/>
          <a:p>
            <a:pPr lvl="0"/>
            <a:r>
              <a:rPr lang="zh-CN" altLang="en-US" dirty="0"/>
              <a:t>单击此处编辑母版标题样式</a:t>
            </a:r>
            <a:endParaRPr lang="zh-CN" altLang="en-US" dirty="0"/>
          </a:p>
        </p:txBody>
      </p:sp>
      <p:sp>
        <p:nvSpPr>
          <p:cNvPr id="4099" name="文本占位符 2"/>
          <p:cNvSpPr>
            <a:spLocks noGrp="1"/>
          </p:cNvSpPr>
          <p:nvPr>
            <p:ph type="body"/>
            <p:custDataLst>
              <p:tags r:id="rId20"/>
            </p:custDataLst>
          </p:nvPr>
        </p:nvSpPr>
        <p:spPr>
          <a:xfrm>
            <a:off x="501650" y="1571625"/>
            <a:ext cx="8140700" cy="4041775"/>
          </a:xfrm>
          <a:prstGeom prst="rect">
            <a:avLst/>
          </a:prstGeom>
          <a:noFill/>
          <a:ln w="9525">
            <a:noFill/>
          </a:ln>
        </p:spPr>
        <p:txBody>
          <a:bodyPr vert="horz" lIns="101600" tIns="0" rIns="82550" bIns="0" anchor="t" anchorCtr="0"/>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21"/>
            </p:custDataLst>
          </p:nvPr>
        </p:nvSpPr>
        <p:spPr>
          <a:xfrm>
            <a:off x="660400" y="5619750"/>
            <a:ext cx="2024063" cy="238125"/>
          </a:xfrm>
          <a:prstGeom prst="rect">
            <a:avLst/>
          </a:prstGeom>
        </p:spPr>
        <p:txBody>
          <a:bodyPr vert="horz" lIns="91440" tIns="45720" rIns="91440" bIns="45720" rtlCol="0" anchor="ctr">
            <a:normAutofit/>
          </a:bodyPr>
          <a:lstStyle>
            <a:lvl1pPr algn="l">
              <a:defRPr sz="900">
                <a:solidFill>
                  <a:schemeClr val="tx1">
                    <a:tint val="75000"/>
                  </a:schemeClr>
                </a:solidFill>
              </a:defRPr>
            </a:lvl1p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5" name="页脚占位符 4"/>
          <p:cNvSpPr>
            <a:spLocks noGrp="1"/>
          </p:cNvSpPr>
          <p:nvPr>
            <p:ph type="ftr" sz="quarter" idx="3"/>
            <p:custDataLst>
              <p:tags r:id="rId22"/>
            </p:custDataLst>
          </p:nvPr>
        </p:nvSpPr>
        <p:spPr>
          <a:xfrm>
            <a:off x="3087688" y="5619750"/>
            <a:ext cx="2968625" cy="238125"/>
          </a:xfrm>
          <a:prstGeom prst="rect">
            <a:avLst/>
          </a:prstGeom>
        </p:spPr>
        <p:txBody>
          <a:bodyPr vert="horz" lIns="91440" tIns="45720" rIns="91440" bIns="45720" rtlCol="0" anchor="ctr">
            <a:normAutofit/>
          </a:bodyPr>
          <a:lstStyle>
            <a:lvl1pPr algn="ctr">
              <a:defRPr sz="900">
                <a:solidFill>
                  <a:schemeClr val="tx1">
                    <a:tint val="75000"/>
                  </a:schemeClr>
                </a:solidFill>
              </a:defRPr>
            </a:lvl1pPr>
          </a:lstStyle>
          <a:p>
            <a:pPr fontAlgn="base"/>
            <a:endParaRPr lang="zh-CN" altLang="en-US" strike="noStrike" noProof="1" dirty="0"/>
          </a:p>
        </p:txBody>
      </p:sp>
      <p:sp>
        <p:nvSpPr>
          <p:cNvPr id="6" name="灯片编号占位符 5"/>
          <p:cNvSpPr>
            <a:spLocks noGrp="1"/>
          </p:cNvSpPr>
          <p:nvPr>
            <p:ph type="sldNum" sz="quarter" idx="4"/>
            <p:custDataLst>
              <p:tags r:id="rId23"/>
            </p:custDataLst>
          </p:nvPr>
        </p:nvSpPr>
        <p:spPr>
          <a:xfrm>
            <a:off x="6457950" y="5619750"/>
            <a:ext cx="2025650" cy="238125"/>
          </a:xfrm>
          <a:prstGeom prst="rect">
            <a:avLst/>
          </a:prstGeom>
        </p:spPr>
        <p:txBody>
          <a:bodyPr vert="horz" lIns="91440" tIns="45720" rIns="91440" bIns="45720" rtlCol="0" anchor="ctr">
            <a:normAutofit/>
          </a:bodyPr>
          <a:lstStyle>
            <a:lvl1pPr algn="r">
              <a:defRPr sz="900">
                <a:solidFill>
                  <a:schemeClr val="tx1">
                    <a:tint val="75000"/>
                  </a:schemeClr>
                </a:solidFill>
              </a:defRPr>
            </a:lvl1p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dirty="0"/>
          </a:p>
        </p:txBody>
      </p:sp>
      <p:sp>
        <p:nvSpPr>
          <p:cNvPr id="7" name="KSO_TEMPLATE" hidden="1"/>
          <p:cNvSpPr/>
          <p:nvPr userDrawn="1">
            <p:custDataLst>
              <p:tags r:id="rId24"/>
            </p:custDataLst>
          </p:nvPr>
        </p:nvSpPr>
        <p:spPr>
          <a:xfrm>
            <a:off x="0" y="85725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solidFill>
                <a:schemeClr val="lt1"/>
              </a:solidFill>
            </a:endParaRPr>
          </a:p>
        </p:txBody>
      </p:sp>
    </p:spTree>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 id="2147483692" r:id="rId13"/>
    <p:sldLayoutId id="2147483693" r:id="rId14"/>
    <p:sldLayoutId id="2147483694" r:id="rId15"/>
    <p:sldLayoutId id="2147483695" r:id="rId16"/>
    <p:sldLayoutId id="2147483696" r:id="rId17"/>
    <p:sldLayoutId id="2147483697" r:id="rId18"/>
  </p:sldLayoutIdLst>
  <p:hf sldNum="0" hdr="0" ftr="0" dt="0"/>
  <p:txStyles>
    <p:titleStyle>
      <a:lvl1pPr algn="l" defTabSz="685800" rtl="0" eaLnBrk="1" fontAlgn="auto" latinLnBrk="0" hangingPunct="1">
        <a:lnSpc>
          <a:spcPct val="100000"/>
        </a:lnSpc>
        <a:spcBef>
          <a:spcPct val="0"/>
        </a:spcBef>
        <a:buNone/>
        <a:defRPr sz="1800" b="1" u="none" strike="noStrike" kern="1200" cap="none" spc="200" normalizeH="0" baseline="0">
          <a:solidFill>
            <a:schemeClr val="accent1"/>
          </a:solidFill>
          <a:uFillTx/>
          <a:latin typeface="Arial" panose="020B0604020202020204" pitchFamily="34" charset="0"/>
          <a:ea typeface="微软雅黑" panose="020B0503020204020204" charset="-122"/>
          <a:cs typeface="+mj-cs"/>
        </a:defRPr>
      </a:lvl1pPr>
    </p:titleStyle>
    <p:bodyStyle>
      <a:lvl1pPr marL="1714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charset="-122"/>
          <a:cs typeface="+mn-cs"/>
        </a:defRPr>
      </a:lvl1pPr>
      <a:lvl2pPr marL="514350" indent="-171450" algn="l" defTabSz="685800" rtl="0" eaLnBrk="1" fontAlgn="auto" latinLnBrk="0" hangingPunct="1">
        <a:lnSpc>
          <a:spcPct val="130000"/>
        </a:lnSpc>
        <a:spcBef>
          <a:spcPts val="0"/>
        </a:spcBef>
        <a:spcAft>
          <a:spcPts val="1000"/>
        </a:spcAft>
        <a:buFont typeface="Arial" panose="020B0604020202020204" pitchFamily="34" charset="0"/>
        <a:buChar char="•"/>
        <a:tabLst>
          <a:tab pos="1207135" algn="l"/>
        </a:tabLst>
        <a:defRPr sz="12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charset="-122"/>
          <a:cs typeface="+mn-cs"/>
        </a:defRPr>
      </a:lvl2pPr>
      <a:lvl3pPr marL="8572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charset="-122"/>
          <a:cs typeface="+mn-cs"/>
        </a:defRPr>
      </a:lvl3pPr>
      <a:lvl4pPr marL="12001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charset="-122"/>
          <a:cs typeface="+mn-cs"/>
        </a:defRPr>
      </a:lvl4pPr>
      <a:lvl5pPr marL="15430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174.xml"/><Relationship Id="rId1" Type="http://schemas.openxmlformats.org/officeDocument/2006/relationships/tags" Target="../tags/tag173.xml"/></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13.xml"/><Relationship Id="rId3" Type="http://schemas.openxmlformats.org/officeDocument/2006/relationships/tags" Target="../tags/tag176.xml"/><Relationship Id="rId2" Type="http://schemas.openxmlformats.org/officeDocument/2006/relationships/image" Target="../media/image1.png"/><Relationship Id="rId1" Type="http://schemas.openxmlformats.org/officeDocument/2006/relationships/tags" Target="../tags/tag175.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177.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178.xml"/><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179.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181.xml"/><Relationship Id="rId1" Type="http://schemas.openxmlformats.org/officeDocument/2006/relationships/tags" Target="../tags/tag180.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18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40.xml"/><Relationship Id="rId2" Type="http://schemas.openxmlformats.org/officeDocument/2006/relationships/tags" Target="../tags/tag184.xml"/><Relationship Id="rId1" Type="http://schemas.openxmlformats.org/officeDocument/2006/relationships/tags" Target="../tags/tag18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ctrTitle" hasCustomPrompt="1"/>
            <p:custDataLst>
              <p:tags r:id="rId1"/>
            </p:custDataLst>
          </p:nvPr>
        </p:nvSpPr>
        <p:spPr>
          <a:xfrm>
            <a:off x="287655" y="1484630"/>
            <a:ext cx="8745220" cy="2050415"/>
          </a:xfrm>
        </p:spPr>
        <p:txBody>
          <a:bodyPr lIns="91440" tIns="45720" rIns="91440" bIns="0" anchor="b" anchorCtr="0">
            <a:normAutofit fontScale="90000"/>
          </a:bodyPr>
          <a:p>
            <a:pPr marL="0" marR="0" indent="0" algn="ctr" defTabSz="685800" rtl="0" eaLnBrk="1" fontAlgn="auto" latinLnBrk="0" hangingPunct="1">
              <a:lnSpc>
                <a:spcPct val="100000"/>
              </a:lnSpc>
              <a:spcBef>
                <a:spcPct val="0"/>
              </a:spcBef>
              <a:spcAft>
                <a:spcPct val="0"/>
              </a:spcAft>
              <a:buClrTx/>
              <a:buSzTx/>
              <a:buFontTx/>
              <a:buNone/>
            </a:pPr>
            <a:r>
              <a:rPr kumimoji="0" lang="zh-CN" altLang="zh-CN" sz="4950" b="1" i="0" u="none" strike="noStrike" kern="1200" cap="none" spc="600" normalizeH="0" baseline="0" noProof="1" dirty="0">
                <a:solidFill>
                  <a:schemeClr val="accent1"/>
                </a:solidFill>
                <a:uFillTx/>
                <a:latin typeface="Arial" panose="020B0604020202020204" pitchFamily="34" charset="0"/>
                <a:ea typeface="微软雅黑" panose="020B0503020204020204" charset="-122"/>
                <a:cs typeface="+mj-cs"/>
                <a:sym typeface="Arial" panose="020B0604020202020204" pitchFamily="34" charset="0"/>
              </a:rPr>
              <a:t>meta分析的设计与实施方法（三）</a:t>
            </a:r>
            <a:br>
              <a:rPr kumimoji="0" lang="zh-CN" altLang="zh-CN" sz="4950" b="1" i="0" u="none" strike="noStrike" kern="1200" cap="none" spc="600" normalizeH="0" baseline="0" noProof="1" dirty="0">
                <a:solidFill>
                  <a:schemeClr val="accent1"/>
                </a:solidFill>
                <a:uFillTx/>
                <a:latin typeface="Arial" panose="020B0604020202020204" pitchFamily="34" charset="0"/>
                <a:ea typeface="微软雅黑" panose="020B0503020204020204" charset="-122"/>
                <a:cs typeface="+mj-cs"/>
                <a:sym typeface="Arial" panose="020B0604020202020204" pitchFamily="34" charset="0"/>
              </a:rPr>
            </a:br>
            <a:endParaRPr kumimoji="0" lang="zh-CN" altLang="zh-CN" sz="4950" b="1" i="0" u="none" strike="noStrike" kern="1200" cap="none" spc="600" normalizeH="0" baseline="0" noProof="1" dirty="0">
              <a:solidFill>
                <a:schemeClr val="accent1"/>
              </a:solidFill>
              <a:uFillTx/>
              <a:latin typeface="Arial" panose="020B0604020202020204" pitchFamily="34" charset="0"/>
              <a:ea typeface="微软雅黑" panose="020B0503020204020204" charset="-122"/>
              <a:cs typeface="+mj-cs"/>
              <a:sym typeface="Arial" panose="020B0604020202020204" pitchFamily="34" charset="0"/>
            </a:endParaRPr>
          </a:p>
        </p:txBody>
      </p:sp>
    </p:spTree>
    <p:custDataLst>
      <p:tags r:id="rId2"/>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323215" y="762635"/>
            <a:ext cx="4474210" cy="460375"/>
          </a:xfrm>
          <a:prstGeom prst="rect">
            <a:avLst/>
          </a:prstGeom>
          <a:noFill/>
        </p:spPr>
        <p:txBody>
          <a:bodyPr wrap="square" rtlCol="0">
            <a:spAutoFit/>
          </a:bodyPr>
          <a:p>
            <a:r>
              <a:rPr lang="zh-CN" altLang="en-US" sz="2400"/>
              <a:t>一、敏感性分析</a:t>
            </a:r>
            <a:endParaRPr lang="zh-CN" altLang="en-US" sz="2400"/>
          </a:p>
        </p:txBody>
      </p:sp>
      <p:pic>
        <p:nvPicPr>
          <p:cNvPr id="4" name="图片 3" descr="微信截图_20220512122950副本"/>
          <p:cNvPicPr>
            <a:picLocks noChangeAspect="1"/>
          </p:cNvPicPr>
          <p:nvPr>
            <p:custDataLst>
              <p:tags r:id="rId1"/>
            </p:custDataLst>
          </p:nvPr>
        </p:nvPicPr>
        <p:blipFill>
          <a:blip r:embed="rId2"/>
          <a:stretch>
            <a:fillRect/>
          </a:stretch>
        </p:blipFill>
        <p:spPr>
          <a:xfrm>
            <a:off x="971550" y="1628775"/>
            <a:ext cx="7148830" cy="3903980"/>
          </a:xfrm>
          <a:prstGeom prst="rect">
            <a:avLst/>
          </a:prstGeom>
        </p:spPr>
      </p:pic>
    </p:spTree>
    <p:custDataLst>
      <p:tags r:id="rId3"/>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539750" y="476250"/>
            <a:ext cx="2358390" cy="460375"/>
          </a:xfrm>
          <a:prstGeom prst="rect">
            <a:avLst/>
          </a:prstGeom>
          <a:noFill/>
        </p:spPr>
        <p:txBody>
          <a:bodyPr wrap="square" rtlCol="0">
            <a:spAutoFit/>
          </a:bodyPr>
          <a:p>
            <a:r>
              <a:rPr lang="zh-CN" altLang="en-US" sz="2400"/>
              <a:t>一、敏感性分析</a:t>
            </a:r>
            <a:endParaRPr lang="zh-CN" altLang="en-US" sz="2400"/>
          </a:p>
        </p:txBody>
      </p:sp>
      <p:sp>
        <p:nvSpPr>
          <p:cNvPr id="3" name="文本框 2"/>
          <p:cNvSpPr txBox="1"/>
          <p:nvPr/>
        </p:nvSpPr>
        <p:spPr>
          <a:xfrm>
            <a:off x="467995" y="980440"/>
            <a:ext cx="7515860" cy="2168525"/>
          </a:xfrm>
          <a:prstGeom prst="rect">
            <a:avLst/>
          </a:prstGeom>
          <a:noFill/>
        </p:spPr>
        <p:txBody>
          <a:bodyPr wrap="square" rtlCol="0">
            <a:spAutoFit/>
          </a:bodyPr>
          <a:p>
            <a:pPr algn="just">
              <a:lnSpc>
                <a:spcPct val="150000"/>
              </a:lnSpc>
            </a:pPr>
            <a:r>
              <a:rPr lang="zh-CN" altLang="en-US"/>
              <a:t>是用于评价某个</a:t>
            </a:r>
            <a:r>
              <a:rPr lang="en-US" altLang="zh-CN"/>
              <a:t>meta-</a:t>
            </a:r>
            <a:r>
              <a:rPr lang="zh-CN" altLang="en-US"/>
              <a:t>分析或系统评价结果是否稳定和可靠的分析方法。如果敏感性分析对</a:t>
            </a:r>
            <a:r>
              <a:rPr lang="en-US" altLang="zh-CN"/>
              <a:t>meta-</a:t>
            </a:r>
            <a:r>
              <a:rPr lang="zh-CN" altLang="en-US"/>
              <a:t>分析或系统评价的结果没有本质性的改变，其分析结果的可靠性大大增加。如果经敏感性分析导致了不同的结论，这就意味着对</a:t>
            </a:r>
            <a:r>
              <a:rPr lang="en-US" altLang="zh-CN"/>
              <a:t>meta-</a:t>
            </a:r>
            <a:r>
              <a:rPr lang="zh-CN" altLang="en-US"/>
              <a:t>分析或系统评价的结果解释和结论方面必须要谨慎。通常敏感性分析包括以下几方面内容：</a:t>
            </a:r>
            <a:endParaRPr lang="zh-CN" altLang="en-US"/>
          </a:p>
        </p:txBody>
      </p:sp>
      <p:sp>
        <p:nvSpPr>
          <p:cNvPr id="4" name="文本框 3"/>
          <p:cNvSpPr txBox="1"/>
          <p:nvPr/>
        </p:nvSpPr>
        <p:spPr>
          <a:xfrm>
            <a:off x="467995" y="3284855"/>
            <a:ext cx="7797800" cy="3415030"/>
          </a:xfrm>
          <a:prstGeom prst="rect">
            <a:avLst/>
          </a:prstGeom>
          <a:noFill/>
        </p:spPr>
        <p:txBody>
          <a:bodyPr wrap="square" rtlCol="0">
            <a:spAutoFit/>
          </a:bodyPr>
          <a:p>
            <a:pPr marL="285750" indent="-285750" algn="just">
              <a:lnSpc>
                <a:spcPct val="150000"/>
              </a:lnSpc>
              <a:buFont typeface="Wingdings" panose="05000000000000000000" charset="0"/>
              <a:buChar char="Ø"/>
            </a:pPr>
            <a:r>
              <a:rPr lang="zh-CN" altLang="en-US"/>
              <a:t>改变研究类型（如使用不同测量方法的临界点）的纳入标准、研究对象、干预措施或终点指标。</a:t>
            </a:r>
            <a:endParaRPr lang="zh-CN" altLang="en-US"/>
          </a:p>
          <a:p>
            <a:pPr marL="285750" indent="-285750" algn="just">
              <a:lnSpc>
                <a:spcPct val="150000"/>
              </a:lnSpc>
              <a:buFont typeface="Wingdings" panose="05000000000000000000" charset="0"/>
              <a:buChar char="Ø"/>
            </a:pPr>
            <a:r>
              <a:rPr lang="zh-CN" altLang="en-US"/>
              <a:t>纳入或排除某些含糊不清的研究，不管他们是否符合纳入标准。</a:t>
            </a:r>
            <a:endParaRPr lang="zh-CN" altLang="en-US"/>
          </a:p>
          <a:p>
            <a:pPr marL="285750" indent="-285750" algn="just">
              <a:lnSpc>
                <a:spcPct val="150000"/>
              </a:lnSpc>
              <a:buFont typeface="Wingdings" panose="05000000000000000000" charset="0"/>
              <a:buChar char="Ø"/>
            </a:pPr>
            <a:r>
              <a:rPr lang="zh-CN" altLang="en-US"/>
              <a:t>使用某些结果不太确定的研究的估计值重新分析数据。</a:t>
            </a:r>
            <a:endParaRPr lang="zh-CN" altLang="en-US"/>
          </a:p>
          <a:p>
            <a:pPr marL="285750" indent="-285750" algn="just">
              <a:lnSpc>
                <a:spcPct val="150000"/>
              </a:lnSpc>
              <a:buFont typeface="Wingdings" panose="05000000000000000000" charset="0"/>
              <a:buChar char="Ø"/>
            </a:pPr>
            <a:r>
              <a:rPr lang="zh-CN" altLang="en-US"/>
              <a:t>对缺失数据进行合理的估计后重新分析数据。</a:t>
            </a:r>
            <a:endParaRPr lang="zh-CN" altLang="en-US"/>
          </a:p>
          <a:p>
            <a:pPr marL="285750" indent="-285750" algn="just">
              <a:lnSpc>
                <a:spcPct val="150000"/>
              </a:lnSpc>
              <a:buFont typeface="Wingdings" panose="05000000000000000000" charset="0"/>
              <a:buChar char="Ø"/>
            </a:pPr>
            <a:r>
              <a:rPr lang="zh-CN" altLang="en-US"/>
              <a:t>使用不同统计方法重新分析数据，如使用随机效应模型代替固定效应模型，反之亦然。</a:t>
            </a:r>
            <a:endParaRPr lang="zh-CN" altLang="en-US"/>
          </a:p>
          <a:p>
            <a:pPr marL="285750" indent="-285750" algn="just">
              <a:lnSpc>
                <a:spcPct val="150000"/>
              </a:lnSpc>
              <a:buFont typeface="Wingdings" panose="05000000000000000000" charset="0"/>
              <a:buChar char="Ø"/>
            </a:pPr>
            <a:r>
              <a:rPr lang="zh-CN" altLang="en-US"/>
              <a:t>排除某些设计不太严格的研究，如排除非安慰剂对照的研究。</a:t>
            </a:r>
            <a:endParaRPr lang="zh-CN" altLang="en-US"/>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323850" y="620395"/>
            <a:ext cx="4474210" cy="460375"/>
          </a:xfrm>
          <a:prstGeom prst="rect">
            <a:avLst/>
          </a:prstGeom>
          <a:noFill/>
        </p:spPr>
        <p:txBody>
          <a:bodyPr wrap="square" rtlCol="0">
            <a:spAutoFit/>
          </a:bodyPr>
          <a:p>
            <a:r>
              <a:rPr lang="zh-CN" altLang="en-US" sz="2400"/>
              <a:t>二、亚组分析</a:t>
            </a:r>
            <a:endParaRPr lang="zh-CN" altLang="en-US" sz="2400"/>
          </a:p>
        </p:txBody>
      </p:sp>
      <p:pic>
        <p:nvPicPr>
          <p:cNvPr id="2" name="图片 1" descr="微信截图_20220512133755"/>
          <p:cNvPicPr>
            <a:picLocks noChangeAspect="1"/>
          </p:cNvPicPr>
          <p:nvPr/>
        </p:nvPicPr>
        <p:blipFill>
          <a:blip r:embed="rId1"/>
          <a:stretch>
            <a:fillRect/>
          </a:stretch>
        </p:blipFill>
        <p:spPr>
          <a:xfrm>
            <a:off x="611505" y="1412875"/>
            <a:ext cx="7838440" cy="4309745"/>
          </a:xfrm>
          <a:prstGeom prst="rect">
            <a:avLst/>
          </a:prstGeom>
        </p:spPr>
      </p:pic>
    </p:spTree>
    <p:custDataLst>
      <p:tags r:id="rId2"/>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395605" y="908685"/>
            <a:ext cx="7985125" cy="5169535"/>
          </a:xfrm>
          <a:prstGeom prst="rect">
            <a:avLst/>
          </a:prstGeom>
          <a:noFill/>
        </p:spPr>
        <p:txBody>
          <a:bodyPr wrap="square" rtlCol="0">
            <a:spAutoFit/>
          </a:bodyPr>
          <a:p>
            <a:pPr algn="just">
              <a:lnSpc>
                <a:spcPct val="150000"/>
              </a:lnSpc>
              <a:buFont typeface="Wingdings" panose="05000000000000000000" charset="0"/>
            </a:pPr>
            <a:r>
              <a:rPr lang="zh-CN" altLang="en-US" sz="2000">
                <a:latin typeface="宋体" panose="02010600030101010101" pitchFamily="2" charset="-122"/>
                <a:cs typeface="宋体" panose="02010600030101010101" pitchFamily="2" charset="-122"/>
              </a:rPr>
              <a:t>根据患者可能影响预后的因素分成不同的亚组来分析其结果是否因为这些因素的存在而不同。例如，可根据年龄、性别、病情严重程度等进行亚组分析。亚组分析对临床指导个体化处理有重要意义，但因为亚组的样本量常很小，容易因偶然性大而得出错误结果。因此对亚组分析结果要严谨对待，一般可以看作为假说的产生。只有在后来的高质量研究中得到证明或事先确定拟分析的亚组并样本足够大时，亚组分析的结果才较可靠。</a:t>
            </a:r>
            <a:endParaRPr lang="zh-CN" altLang="en-US" sz="2000">
              <a:latin typeface="宋体" panose="02010600030101010101" pitchFamily="2" charset="-122"/>
              <a:cs typeface="宋体" panose="02010600030101010101" pitchFamily="2" charset="-122"/>
            </a:endParaRPr>
          </a:p>
          <a:p>
            <a:pPr marL="342900" indent="-342900" algn="just">
              <a:lnSpc>
                <a:spcPct val="150000"/>
              </a:lnSpc>
              <a:buFont typeface="Wingdings" panose="05000000000000000000" charset="0"/>
              <a:buChar char="u"/>
            </a:pPr>
            <a:r>
              <a:rPr lang="en-US" altLang="zh-CN" sz="2000">
                <a:latin typeface="宋体" panose="02010600030101010101" pitchFamily="2" charset="-122"/>
                <a:cs typeface="宋体" panose="02010600030101010101" pitchFamily="2" charset="-122"/>
              </a:rPr>
              <a:t>Cochrane</a:t>
            </a:r>
            <a:r>
              <a:rPr lang="zh-CN" altLang="en-US" sz="2000">
                <a:latin typeface="宋体" panose="02010600030101010101" pitchFamily="2" charset="-122"/>
                <a:cs typeface="宋体" panose="02010600030101010101" pitchFamily="2" charset="-122"/>
              </a:rPr>
              <a:t>系统评价建议，在系统评价计划书中事先设定好待分析的重要亚组避免事后亚组分析，亚组数量不要太多。亚组分析容易导致两种危害，既否认有效处理的</a:t>
            </a:r>
            <a:r>
              <a:rPr lang="en-US" altLang="zh-CN" sz="2000">
                <a:latin typeface="宋体" panose="02010600030101010101" pitchFamily="2" charset="-122"/>
                <a:cs typeface="宋体" panose="02010600030101010101" pitchFamily="2" charset="-122"/>
              </a:rPr>
              <a:t>“</a:t>
            </a:r>
            <a:r>
              <a:rPr lang="zh-CN" altLang="en-US" sz="2000">
                <a:latin typeface="宋体" panose="02010600030101010101" pitchFamily="2" charset="-122"/>
                <a:cs typeface="宋体" panose="02010600030101010101" pitchFamily="2" charset="-122"/>
              </a:rPr>
              <a:t>假阴性</a:t>
            </a:r>
            <a:r>
              <a:rPr lang="en-US" altLang="zh-CN" sz="2000">
                <a:latin typeface="宋体" panose="02010600030101010101" pitchFamily="2" charset="-122"/>
                <a:cs typeface="宋体" panose="02010600030101010101" pitchFamily="2" charset="-122"/>
              </a:rPr>
              <a:t>”</a:t>
            </a:r>
            <a:r>
              <a:rPr lang="zh-CN" altLang="en-US" sz="2000">
                <a:latin typeface="宋体" panose="02010600030101010101" pitchFamily="2" charset="-122"/>
                <a:cs typeface="宋体" panose="02010600030101010101" pitchFamily="2" charset="-122"/>
              </a:rPr>
              <a:t>结论或得出无效甚至是有害的</a:t>
            </a:r>
            <a:r>
              <a:rPr lang="en-US" altLang="zh-CN" sz="2000">
                <a:latin typeface="宋体" panose="02010600030101010101" pitchFamily="2" charset="-122"/>
                <a:cs typeface="宋体" panose="02010600030101010101" pitchFamily="2" charset="-122"/>
              </a:rPr>
              <a:t>“</a:t>
            </a:r>
            <a:r>
              <a:rPr lang="zh-CN" altLang="en-US" sz="2000">
                <a:latin typeface="宋体" panose="02010600030101010101" pitchFamily="2" charset="-122"/>
                <a:cs typeface="宋体" panose="02010600030101010101" pitchFamily="2" charset="-122"/>
              </a:rPr>
              <a:t>假阳性</a:t>
            </a:r>
            <a:r>
              <a:rPr lang="en-US" altLang="zh-CN" sz="2000">
                <a:latin typeface="宋体" panose="02010600030101010101" pitchFamily="2" charset="-122"/>
                <a:cs typeface="宋体" panose="02010600030101010101" pitchFamily="2" charset="-122"/>
              </a:rPr>
              <a:t>”</a:t>
            </a:r>
            <a:r>
              <a:rPr lang="zh-CN" altLang="en-US" sz="2000">
                <a:latin typeface="宋体" panose="02010600030101010101" pitchFamily="2" charset="-122"/>
                <a:cs typeface="宋体" panose="02010600030101010101" pitchFamily="2" charset="-122"/>
              </a:rPr>
              <a:t>结论：也容易产生出一些令人误解的建议。</a:t>
            </a:r>
            <a:endParaRPr lang="zh-CN" altLang="en-US" sz="2000">
              <a:latin typeface="宋体" panose="02010600030101010101" pitchFamily="2" charset="-122"/>
              <a:cs typeface="宋体" panose="02010600030101010101" pitchFamily="2" charset="-122"/>
            </a:endParaRPr>
          </a:p>
        </p:txBody>
      </p:sp>
      <p:sp>
        <p:nvSpPr>
          <p:cNvPr id="5" name="文本框 4"/>
          <p:cNvSpPr txBox="1"/>
          <p:nvPr/>
        </p:nvSpPr>
        <p:spPr>
          <a:xfrm>
            <a:off x="323850" y="404495"/>
            <a:ext cx="4474210" cy="460375"/>
          </a:xfrm>
          <a:prstGeom prst="rect">
            <a:avLst/>
          </a:prstGeom>
          <a:noFill/>
        </p:spPr>
        <p:txBody>
          <a:bodyPr wrap="square" rtlCol="0">
            <a:spAutoFit/>
          </a:bodyPr>
          <a:p>
            <a:r>
              <a:rPr lang="zh-CN" altLang="en-US" sz="2400"/>
              <a:t>二、亚组分析</a:t>
            </a:r>
            <a:endParaRPr lang="zh-CN" altLang="en-US" sz="2400"/>
          </a:p>
        </p:txBody>
      </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323850" y="404495"/>
            <a:ext cx="7376160" cy="460375"/>
          </a:xfrm>
          <a:prstGeom prst="rect">
            <a:avLst/>
          </a:prstGeom>
          <a:noFill/>
        </p:spPr>
        <p:txBody>
          <a:bodyPr wrap="square" rtlCol="0">
            <a:spAutoFit/>
          </a:bodyPr>
          <a:p>
            <a:r>
              <a:rPr lang="zh-CN" altLang="en-US" sz="2400"/>
              <a:t>三、结合实例，解读连续型变量的森林图及亚组分析</a:t>
            </a:r>
            <a:endParaRPr lang="zh-CN" altLang="en-US" sz="2400"/>
          </a:p>
        </p:txBody>
      </p:sp>
      <p:sp>
        <p:nvSpPr>
          <p:cNvPr id="2" name="文本框 1"/>
          <p:cNvSpPr txBox="1"/>
          <p:nvPr/>
        </p:nvSpPr>
        <p:spPr>
          <a:xfrm>
            <a:off x="539750" y="908685"/>
            <a:ext cx="7935595" cy="2584450"/>
          </a:xfrm>
          <a:prstGeom prst="rect">
            <a:avLst/>
          </a:prstGeom>
          <a:noFill/>
        </p:spPr>
        <p:txBody>
          <a:bodyPr wrap="square" rtlCol="0">
            <a:spAutoFit/>
          </a:bodyPr>
          <a:p>
            <a:pPr marL="285750" indent="-285750" algn="just">
              <a:lnSpc>
                <a:spcPct val="150000"/>
              </a:lnSpc>
              <a:buFont typeface="Wingdings" panose="05000000000000000000" charset="0"/>
              <a:buChar char="Ø"/>
            </a:pPr>
            <a:r>
              <a:rPr lang="zh-CN" altLang="en-US"/>
              <a:t>数据结构</a:t>
            </a:r>
            <a:endParaRPr lang="zh-CN" altLang="en-US"/>
          </a:p>
          <a:p>
            <a:pPr algn="just">
              <a:lnSpc>
                <a:spcPct val="150000"/>
              </a:lnSpc>
            </a:pPr>
            <a:r>
              <a:rPr lang="zh-CN" altLang="en-US"/>
              <a:t>对于一个变量</a:t>
            </a:r>
            <a:r>
              <a:rPr lang="en-US" altLang="zh-CN"/>
              <a:t>n</a:t>
            </a:r>
            <a:r>
              <a:rPr lang="zh-CN" altLang="en-US"/>
              <a:t>，可以在某一区间范围内取任意值，那么这样的变量就叫做连续型变量。连续型变量资料的特点是可以取小数，比如身高、体重变量的数据资料。连续型数据资料进行</a:t>
            </a:r>
            <a:r>
              <a:rPr lang="en-US" altLang="zh-CN"/>
              <a:t>meta</a:t>
            </a:r>
            <a:r>
              <a:rPr lang="zh-CN" altLang="en-US"/>
              <a:t>分析，需要两组每一研究受试者例数，均数及标准差，对于纳入</a:t>
            </a:r>
            <a:r>
              <a:rPr lang="en-US" altLang="zh-CN"/>
              <a:t>k</a:t>
            </a:r>
            <a:r>
              <a:rPr lang="zh-CN" altLang="en-US"/>
              <a:t>项研究的</a:t>
            </a:r>
            <a:r>
              <a:rPr lang="en-US" altLang="zh-CN"/>
              <a:t>meta</a:t>
            </a:r>
            <a:r>
              <a:rPr lang="zh-CN" altLang="en-US"/>
              <a:t>分析，可以用一个</a:t>
            </a:r>
            <a:r>
              <a:rPr lang="en-US" altLang="zh-CN"/>
              <a:t>2×3</a:t>
            </a:r>
            <a:r>
              <a:rPr lang="zh-CN" altLang="en-US"/>
              <a:t>表格来表示：</a:t>
            </a:r>
            <a:endParaRPr lang="zh-CN" altLang="en-US"/>
          </a:p>
          <a:p>
            <a:pPr algn="just">
              <a:lnSpc>
                <a:spcPct val="150000"/>
              </a:lnSpc>
            </a:pPr>
            <a:endParaRPr lang="zh-CN" altLang="en-US"/>
          </a:p>
        </p:txBody>
      </p:sp>
      <p:graphicFrame>
        <p:nvGraphicFramePr>
          <p:cNvPr id="6" name="表格 5"/>
          <p:cNvGraphicFramePr/>
          <p:nvPr>
            <p:custDataLst>
              <p:tags r:id="rId1"/>
            </p:custDataLst>
          </p:nvPr>
        </p:nvGraphicFramePr>
        <p:xfrm>
          <a:off x="2124075" y="3356610"/>
          <a:ext cx="4959350" cy="2038350"/>
        </p:xfrm>
        <a:graphic>
          <a:graphicData uri="http://schemas.openxmlformats.org/drawingml/2006/table">
            <a:tbl>
              <a:tblPr firstRow="1" bandRow="1">
                <a:tableStyleId>{5940675A-B579-460E-94D1-54222C63F5DA}</a:tableStyleId>
              </a:tblPr>
              <a:tblGrid>
                <a:gridCol w="1581785"/>
                <a:gridCol w="910590"/>
                <a:gridCol w="1252220"/>
                <a:gridCol w="1214755"/>
              </a:tblGrid>
              <a:tr h="679450">
                <a:tc>
                  <a:txBody>
                    <a:bodyPr/>
                    <a:p>
                      <a:pPr indent="0" algn="ctr">
                        <a:buNone/>
                      </a:pPr>
                      <a:r>
                        <a:rPr lang="en-US" sz="1600" b="0">
                          <a:solidFill>
                            <a:srgbClr val="000000"/>
                          </a:solidFill>
                          <a:latin typeface="宋体" panose="02010600030101010101" pitchFamily="2" charset="-122"/>
                          <a:ea typeface="宋体" panose="02010600030101010101" pitchFamily="2" charset="-122"/>
                          <a:cs typeface="宋体" panose="02010600030101010101" pitchFamily="2" charset="-122"/>
                        </a:rPr>
                        <a:t>研究（1</a:t>
                      </a:r>
                      <a:r>
                        <a:rPr lang="en-US" sz="1600" b="0">
                          <a:solidFill>
                            <a:srgbClr val="000000"/>
                          </a:solidFill>
                          <a:latin typeface="微软雅黑" panose="020B0503020204020204" charset="-122"/>
                          <a:ea typeface="微软雅黑" panose="020B0503020204020204" charset="-122"/>
                          <a:cs typeface="微软雅黑" panose="020B0503020204020204" charset="-122"/>
                        </a:rPr>
                        <a:t>≤</a:t>
                      </a:r>
                      <a:r>
                        <a:rPr lang="en-US" sz="1600" b="0">
                          <a:solidFill>
                            <a:srgbClr val="000000"/>
                          </a:solidFill>
                          <a:latin typeface="宋体" panose="02010600030101010101" pitchFamily="2" charset="-122"/>
                          <a:ea typeface="宋体" panose="02010600030101010101" pitchFamily="2" charset="-122"/>
                          <a:cs typeface="宋体" panose="02010600030101010101" pitchFamily="2" charset="-122"/>
                        </a:rPr>
                        <a:t>i</a:t>
                      </a:r>
                      <a:r>
                        <a:rPr lang="en-US" sz="1600" b="0">
                          <a:solidFill>
                            <a:srgbClr val="000000"/>
                          </a:solidFill>
                          <a:latin typeface="微软雅黑" panose="020B0503020204020204" charset="-122"/>
                          <a:ea typeface="微软雅黑" panose="020B0503020204020204" charset="-122"/>
                          <a:cs typeface="微软雅黑" panose="020B0503020204020204" charset="-122"/>
                        </a:rPr>
                        <a:t>≤</a:t>
                      </a:r>
                      <a:r>
                        <a:rPr lang="en-US" sz="1600" b="0">
                          <a:solidFill>
                            <a:srgbClr val="000000"/>
                          </a:solidFill>
                          <a:latin typeface="宋体" panose="02010600030101010101" pitchFamily="2" charset="-122"/>
                          <a:ea typeface="宋体" panose="02010600030101010101" pitchFamily="2" charset="-122"/>
                          <a:cs typeface="宋体" panose="02010600030101010101" pitchFamily="2" charset="-122"/>
                        </a:rPr>
                        <a:t>k）</a:t>
                      </a:r>
                      <a:endParaRPr lang="en-US" altLang="en-US" sz="16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600" b="0">
                          <a:solidFill>
                            <a:srgbClr val="000000"/>
                          </a:solidFill>
                          <a:latin typeface="宋体" panose="02010600030101010101" pitchFamily="2" charset="-122"/>
                          <a:ea typeface="宋体" panose="02010600030101010101" pitchFamily="2" charset="-122"/>
                          <a:cs typeface="宋体" panose="02010600030101010101" pitchFamily="2" charset="-122"/>
                        </a:rPr>
                        <a:t>样本量</a:t>
                      </a:r>
                      <a:endParaRPr lang="en-US" altLang="en-US" sz="16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600" b="0">
                          <a:solidFill>
                            <a:srgbClr val="000000"/>
                          </a:solidFill>
                          <a:latin typeface="宋体" panose="02010600030101010101" pitchFamily="2" charset="-122"/>
                          <a:ea typeface="宋体" panose="02010600030101010101" pitchFamily="2" charset="-122"/>
                          <a:cs typeface="宋体" panose="02010600030101010101" pitchFamily="2" charset="-122"/>
                        </a:rPr>
                        <a:t>均数（Mean）</a:t>
                      </a:r>
                      <a:endParaRPr lang="en-US" altLang="en-US" sz="16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600" b="0">
                          <a:solidFill>
                            <a:srgbClr val="000000"/>
                          </a:solidFill>
                          <a:latin typeface="宋体" panose="02010600030101010101" pitchFamily="2" charset="-122"/>
                          <a:ea typeface="宋体" panose="02010600030101010101" pitchFamily="2" charset="-122"/>
                          <a:cs typeface="宋体" panose="02010600030101010101" pitchFamily="2" charset="-122"/>
                        </a:rPr>
                        <a:t>标准差（SD）</a:t>
                      </a:r>
                      <a:endParaRPr lang="en-US" altLang="en-US" sz="16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a:noFill/>
                    </a:lnL>
                    <a:lnR cap="flat">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679450">
                <a:tc>
                  <a:txBody>
                    <a:bodyPr/>
                    <a:p>
                      <a:pPr indent="0" algn="ctr">
                        <a:buNone/>
                      </a:pPr>
                      <a:r>
                        <a:rPr lang="en-US" sz="1600" b="0">
                          <a:solidFill>
                            <a:srgbClr val="000000"/>
                          </a:solidFill>
                          <a:latin typeface="宋体" panose="02010600030101010101" pitchFamily="2" charset="-122"/>
                          <a:ea typeface="宋体" panose="02010600030101010101" pitchFamily="2" charset="-122"/>
                          <a:cs typeface="宋体" panose="02010600030101010101" pitchFamily="2" charset="-122"/>
                        </a:rPr>
                        <a:t>干预组</a:t>
                      </a:r>
                      <a:endParaRPr lang="en-US" altLang="en-US" sz="16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p>
                      <a:pPr indent="0" algn="ctr">
                        <a:buNone/>
                      </a:pPr>
                      <a:r>
                        <a:rPr lang="en-US" sz="1600" b="0">
                          <a:solidFill>
                            <a:srgbClr val="000000"/>
                          </a:solidFill>
                          <a:latin typeface="宋体" panose="02010600030101010101" pitchFamily="2" charset="-122"/>
                          <a:ea typeface="宋体" panose="02010600030101010101" pitchFamily="2" charset="-122"/>
                          <a:cs typeface="宋体" panose="02010600030101010101" pitchFamily="2" charset="-122"/>
                        </a:rPr>
                        <a:t>n</a:t>
                      </a:r>
                      <a:r>
                        <a:rPr lang="en-US" sz="1600" b="0" baseline="-25000">
                          <a:solidFill>
                            <a:srgbClr val="000000"/>
                          </a:solidFill>
                          <a:latin typeface="宋体" panose="02010600030101010101" pitchFamily="2" charset="-122"/>
                          <a:ea typeface="宋体" panose="02010600030101010101" pitchFamily="2" charset="-122"/>
                          <a:cs typeface="宋体" panose="02010600030101010101" pitchFamily="2" charset="-122"/>
                        </a:rPr>
                        <a:t>1i</a:t>
                      </a:r>
                      <a:endParaRPr lang="en-US" altLang="en-US" sz="1600" b="0" baseline="-250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p>
                      <a:pPr indent="0" algn="ctr">
                        <a:buNone/>
                      </a:pPr>
                      <a:r>
                        <a:rPr lang="en-US" sz="1600" b="0">
                          <a:solidFill>
                            <a:srgbClr val="000000"/>
                          </a:solidFill>
                          <a:latin typeface="宋体" panose="02010600030101010101" pitchFamily="2" charset="-122"/>
                          <a:ea typeface="宋体" panose="02010600030101010101" pitchFamily="2" charset="-122"/>
                          <a:cs typeface="宋体" panose="02010600030101010101" pitchFamily="2" charset="-122"/>
                        </a:rPr>
                        <a:t>m</a:t>
                      </a:r>
                      <a:r>
                        <a:rPr lang="en-US" sz="1600" b="0" baseline="-25000">
                          <a:solidFill>
                            <a:srgbClr val="000000"/>
                          </a:solidFill>
                          <a:latin typeface="宋体" panose="02010600030101010101" pitchFamily="2" charset="-122"/>
                          <a:ea typeface="宋体" panose="02010600030101010101" pitchFamily="2" charset="-122"/>
                          <a:cs typeface="宋体" panose="02010600030101010101" pitchFamily="2" charset="-122"/>
                        </a:rPr>
                        <a:t>1i</a:t>
                      </a:r>
                      <a:endParaRPr lang="en-US" altLang="en-US" sz="1600" b="0" baseline="-250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p>
                      <a:pPr indent="0" algn="ctr">
                        <a:buNone/>
                      </a:pPr>
                      <a:r>
                        <a:rPr lang="en-US" sz="1600" b="0">
                          <a:solidFill>
                            <a:srgbClr val="000000"/>
                          </a:solidFill>
                          <a:latin typeface="宋体" panose="02010600030101010101" pitchFamily="2" charset="-122"/>
                          <a:ea typeface="宋体" panose="02010600030101010101" pitchFamily="2" charset="-122"/>
                          <a:cs typeface="宋体" panose="02010600030101010101" pitchFamily="2" charset="-122"/>
                        </a:rPr>
                        <a:t>sd</a:t>
                      </a:r>
                      <a:r>
                        <a:rPr lang="en-US" sz="1600" b="0" baseline="-25000">
                          <a:solidFill>
                            <a:srgbClr val="000000"/>
                          </a:solidFill>
                          <a:latin typeface="宋体" panose="02010600030101010101" pitchFamily="2" charset="-122"/>
                          <a:ea typeface="宋体" panose="02010600030101010101" pitchFamily="2" charset="-122"/>
                          <a:cs typeface="宋体" panose="02010600030101010101" pitchFamily="2" charset="-122"/>
                        </a:rPr>
                        <a:t>1i</a:t>
                      </a:r>
                      <a:endParaRPr lang="en-US" altLang="en-US" sz="1600" b="0" baseline="-250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a:noFill/>
                    </a:lnL>
                    <a:lnR cap="flat">
                      <a:noFill/>
                    </a:lnR>
                    <a:lnT w="12700" cap="flat" cmpd="sng">
                      <a:solidFill>
                        <a:srgbClr val="080000"/>
                      </a:solidFill>
                      <a:prstDash val="solid"/>
                      <a:headEnd type="none" w="med" len="med"/>
                      <a:tailEnd type="none" w="med" len="med"/>
                    </a:lnT>
                    <a:lnB cap="flat">
                      <a:noFill/>
                    </a:lnB>
                    <a:lnTlToBr>
                      <a:noFill/>
                    </a:lnTlToBr>
                    <a:lnBlToTr>
                      <a:noFill/>
                    </a:lnBlToTr>
                    <a:noFill/>
                  </a:tcPr>
                </a:tc>
              </a:tr>
              <a:tr h="679450">
                <a:tc>
                  <a:txBody>
                    <a:bodyPr/>
                    <a:p>
                      <a:pPr indent="0" algn="ctr">
                        <a:buNone/>
                      </a:pPr>
                      <a:r>
                        <a:rPr lang="en-US" sz="1600" b="0">
                          <a:solidFill>
                            <a:srgbClr val="000000"/>
                          </a:solidFill>
                          <a:latin typeface="宋体" panose="02010600030101010101" pitchFamily="2" charset="-122"/>
                          <a:ea typeface="宋体" panose="02010600030101010101" pitchFamily="2" charset="-122"/>
                          <a:cs typeface="宋体" panose="02010600030101010101" pitchFamily="2" charset="-122"/>
                        </a:rPr>
                        <a:t>对照组</a:t>
                      </a:r>
                      <a:endParaRPr lang="en-US" altLang="en-US" sz="16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a:noFill/>
                    </a:lnL>
                    <a:lnR>
                      <a:noFill/>
                    </a:lnR>
                    <a:lnT cap="flat">
                      <a:noFill/>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600" b="0">
                          <a:solidFill>
                            <a:srgbClr val="000000"/>
                          </a:solidFill>
                          <a:latin typeface="宋体" panose="02010600030101010101" pitchFamily="2" charset="-122"/>
                          <a:ea typeface="宋体" panose="02010600030101010101" pitchFamily="2" charset="-122"/>
                          <a:cs typeface="宋体" panose="02010600030101010101" pitchFamily="2" charset="-122"/>
                        </a:rPr>
                        <a:t>n</a:t>
                      </a:r>
                      <a:r>
                        <a:rPr lang="en-US" sz="1600" b="0" baseline="-25000">
                          <a:solidFill>
                            <a:srgbClr val="000000"/>
                          </a:solidFill>
                          <a:latin typeface="宋体" panose="02010600030101010101" pitchFamily="2" charset="-122"/>
                          <a:ea typeface="宋体" panose="02010600030101010101" pitchFamily="2" charset="-122"/>
                          <a:cs typeface="宋体" panose="02010600030101010101" pitchFamily="2" charset="-122"/>
                        </a:rPr>
                        <a:t>2i</a:t>
                      </a:r>
                      <a:endParaRPr lang="en-US" altLang="en-US" sz="1600" b="0" baseline="-250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a:noFill/>
                    </a:lnL>
                    <a:lnR>
                      <a:noFill/>
                    </a:lnR>
                    <a:lnT cap="flat">
                      <a:noFill/>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600" b="0">
                          <a:solidFill>
                            <a:srgbClr val="000000"/>
                          </a:solidFill>
                          <a:latin typeface="宋体" panose="02010600030101010101" pitchFamily="2" charset="-122"/>
                          <a:ea typeface="宋体" panose="02010600030101010101" pitchFamily="2" charset="-122"/>
                          <a:cs typeface="宋体" panose="02010600030101010101" pitchFamily="2" charset="-122"/>
                        </a:rPr>
                        <a:t>m</a:t>
                      </a:r>
                      <a:r>
                        <a:rPr lang="en-US" sz="1600" b="0" baseline="-25000">
                          <a:solidFill>
                            <a:srgbClr val="000000"/>
                          </a:solidFill>
                          <a:latin typeface="宋体" panose="02010600030101010101" pitchFamily="2" charset="-122"/>
                          <a:ea typeface="宋体" panose="02010600030101010101" pitchFamily="2" charset="-122"/>
                          <a:cs typeface="宋体" panose="02010600030101010101" pitchFamily="2" charset="-122"/>
                        </a:rPr>
                        <a:t>2i</a:t>
                      </a:r>
                      <a:endParaRPr lang="en-US" altLang="en-US" sz="1600" b="0" baseline="-250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a:noFill/>
                    </a:lnL>
                    <a:lnR>
                      <a:noFill/>
                    </a:lnR>
                    <a:lnT cap="flat">
                      <a:noFill/>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600" b="0">
                          <a:solidFill>
                            <a:srgbClr val="000000"/>
                          </a:solidFill>
                          <a:latin typeface="宋体" panose="02010600030101010101" pitchFamily="2" charset="-122"/>
                          <a:ea typeface="宋体" panose="02010600030101010101" pitchFamily="2" charset="-122"/>
                          <a:cs typeface="宋体" panose="02010600030101010101" pitchFamily="2" charset="-122"/>
                        </a:rPr>
                        <a:t>sd</a:t>
                      </a:r>
                      <a:r>
                        <a:rPr lang="en-US" sz="1600" b="0" baseline="-25000">
                          <a:solidFill>
                            <a:srgbClr val="000000"/>
                          </a:solidFill>
                          <a:latin typeface="宋体" panose="02010600030101010101" pitchFamily="2" charset="-122"/>
                          <a:ea typeface="宋体" panose="02010600030101010101" pitchFamily="2" charset="-122"/>
                          <a:cs typeface="宋体" panose="02010600030101010101" pitchFamily="2" charset="-122"/>
                        </a:rPr>
                        <a:t>2i</a:t>
                      </a:r>
                      <a:endParaRPr lang="en-US" altLang="en-US" sz="1600" b="0" baseline="-250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a:noFill/>
                    </a:lnL>
                    <a:lnR cap="flat">
                      <a:noFill/>
                    </a:lnR>
                    <a:lnT cap="flat">
                      <a:noFill/>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8" name="文本框 7"/>
          <p:cNvSpPr txBox="1"/>
          <p:nvPr/>
        </p:nvSpPr>
        <p:spPr>
          <a:xfrm>
            <a:off x="1403985" y="5516880"/>
            <a:ext cx="6508750" cy="275590"/>
          </a:xfrm>
          <a:prstGeom prst="rect">
            <a:avLst/>
          </a:prstGeom>
          <a:noFill/>
        </p:spPr>
        <p:txBody>
          <a:bodyPr wrap="square" rtlCol="0">
            <a:spAutoFit/>
          </a:bodyPr>
          <a:p>
            <a:pPr algn="ctr"/>
            <a:r>
              <a:rPr lang="zh-CN" altLang="en-US" sz="1200" b="1"/>
              <a:t>注：</a:t>
            </a:r>
            <a:r>
              <a:rPr lang="en-US" altLang="zh-CN" sz="1200" b="1"/>
              <a:t>i</a:t>
            </a:r>
            <a:r>
              <a:rPr lang="zh-CN" altLang="en-US" sz="1200" b="1"/>
              <a:t>表示</a:t>
            </a:r>
            <a:r>
              <a:rPr lang="en-US" altLang="zh-CN" sz="1200" b="1"/>
              <a:t>k</a:t>
            </a:r>
            <a:r>
              <a:rPr lang="zh-CN" altLang="en-US" sz="1200" b="1"/>
              <a:t>个研究中的第</a:t>
            </a:r>
            <a:r>
              <a:rPr lang="en-US" altLang="zh-CN" sz="1200" b="1"/>
              <a:t>i</a:t>
            </a:r>
            <a:r>
              <a:rPr lang="zh-CN" altLang="en-US" sz="1200" b="1"/>
              <a:t>项研究，下标</a:t>
            </a:r>
            <a:r>
              <a:rPr lang="en-US" altLang="zh-CN" sz="1200" b="1"/>
              <a:t>1</a:t>
            </a:r>
            <a:r>
              <a:rPr lang="zh-CN" altLang="en-US" sz="1200" b="1"/>
              <a:t>、</a:t>
            </a:r>
            <a:r>
              <a:rPr lang="en-US" altLang="zh-CN" sz="1200" b="1"/>
              <a:t>2</a:t>
            </a:r>
            <a:r>
              <a:rPr lang="zh-CN" altLang="en-US" sz="1200" b="1"/>
              <a:t>分别表示干预组和对照组</a:t>
            </a:r>
            <a:endParaRPr lang="zh-CN" altLang="en-US" sz="1200" b="1"/>
          </a:p>
        </p:txBody>
      </p:sp>
    </p:spTree>
    <p:custDataLst>
      <p:tags r:id="rId2"/>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323850" y="404495"/>
            <a:ext cx="7376160" cy="460375"/>
          </a:xfrm>
          <a:prstGeom prst="rect">
            <a:avLst/>
          </a:prstGeom>
          <a:noFill/>
        </p:spPr>
        <p:txBody>
          <a:bodyPr wrap="square" rtlCol="0">
            <a:spAutoFit/>
          </a:bodyPr>
          <a:p>
            <a:r>
              <a:rPr lang="zh-CN" altLang="en-US" sz="2400"/>
              <a:t>三、结合实例，解读连续型变量的森林图及亚组分析</a:t>
            </a:r>
            <a:endParaRPr lang="zh-CN" altLang="en-US" sz="2400"/>
          </a:p>
        </p:txBody>
      </p:sp>
      <p:sp>
        <p:nvSpPr>
          <p:cNvPr id="2" name="文本框 1"/>
          <p:cNvSpPr txBox="1"/>
          <p:nvPr/>
        </p:nvSpPr>
        <p:spPr>
          <a:xfrm>
            <a:off x="539750" y="908685"/>
            <a:ext cx="7935595" cy="5492750"/>
          </a:xfrm>
          <a:prstGeom prst="rect">
            <a:avLst/>
          </a:prstGeom>
          <a:noFill/>
        </p:spPr>
        <p:txBody>
          <a:bodyPr wrap="square" rtlCol="0">
            <a:spAutoFit/>
          </a:bodyPr>
          <a:p>
            <a:pPr marL="285750" indent="-285750" algn="just">
              <a:lnSpc>
                <a:spcPct val="150000"/>
              </a:lnSpc>
              <a:buFont typeface="Wingdings" panose="05000000000000000000" charset="0"/>
              <a:buChar char="Ø"/>
            </a:pPr>
            <a:r>
              <a:rPr lang="zh-CN" altLang="en-US"/>
              <a:t>效应量</a:t>
            </a:r>
            <a:endParaRPr lang="zh-CN" altLang="en-US"/>
          </a:p>
          <a:p>
            <a:pPr algn="just">
              <a:lnSpc>
                <a:spcPct val="150000"/>
              </a:lnSpc>
            </a:pPr>
            <a:r>
              <a:rPr lang="zh-CN" altLang="en-US"/>
              <a:t>连续型变量的效应指标目前使用得最多的有两种，加权均数差（</a:t>
            </a:r>
            <a:r>
              <a:rPr lang="en-US" altLang="zh-CN"/>
              <a:t>weighted mean difference, WMD</a:t>
            </a:r>
            <a:r>
              <a:rPr lang="zh-CN" altLang="en-US"/>
              <a:t>）和标准均数差（</a:t>
            </a:r>
            <a:r>
              <a:rPr lang="en-US" altLang="zh-CN"/>
              <a:t>standardized mean difference, SMD</a:t>
            </a:r>
            <a:r>
              <a:rPr lang="zh-CN" altLang="en-US"/>
              <a:t>）。均数差是一个测量临床试验中两组均数绝对差异的标准统计学，指的是均数的差异。</a:t>
            </a:r>
            <a:endParaRPr lang="zh-CN" altLang="en-US"/>
          </a:p>
          <a:p>
            <a:pPr algn="just">
              <a:lnSpc>
                <a:spcPct val="150000"/>
              </a:lnSpc>
            </a:pPr>
            <a:r>
              <a:rPr lang="en-US" altLang="zh-CN"/>
              <a:t>       WMD</a:t>
            </a:r>
            <a:r>
              <a:rPr lang="zh-CN" altLang="en-US"/>
              <a:t>则是对均数差的</a:t>
            </a:r>
            <a:r>
              <a:rPr lang="en-US" altLang="zh-CN"/>
              <a:t>d</a:t>
            </a:r>
            <a:r>
              <a:rPr lang="zh-CN" altLang="en-US"/>
              <a:t>进行加权，每个原始研究的权重由其效应估计的精准性决定，该指标消除了绝对值大小对结果的影响，且在解释结果方面相对容易。</a:t>
            </a:r>
            <a:endParaRPr lang="zh-CN" altLang="en-US"/>
          </a:p>
          <a:p>
            <a:pPr algn="just">
              <a:lnSpc>
                <a:spcPct val="150000"/>
              </a:lnSpc>
            </a:pPr>
            <a:r>
              <a:rPr lang="en-US" altLang="zh-CN"/>
              <a:t>       SMD</a:t>
            </a:r>
            <a:r>
              <a:rPr lang="zh-CN" altLang="en-US"/>
              <a:t>表示各个临床试验治疗效应和标准试验的观察变量的相对大小。</a:t>
            </a:r>
            <a:r>
              <a:rPr lang="en-US" altLang="zh-CN"/>
              <a:t>SMD=</a:t>
            </a:r>
            <a:r>
              <a:rPr lang="zh-CN" altLang="en-US"/>
              <a:t>组间效应均数的差异</a:t>
            </a:r>
            <a:r>
              <a:rPr lang="en-US" altLang="zh-CN"/>
              <a:t>/</a:t>
            </a:r>
            <a:r>
              <a:rPr lang="zh-CN" altLang="en-US"/>
              <a:t>参与者效应的标准差，消除了不同测量单位的影响，可以简单的理解为两均数差值除以合并标准差的商，用于当各临床试验用不同的方法来衡量同一结果的系统评价。</a:t>
            </a:r>
            <a:endParaRPr lang="zh-CN" altLang="en-US"/>
          </a:p>
          <a:p>
            <a:pPr algn="just">
              <a:lnSpc>
                <a:spcPct val="150000"/>
              </a:lnSpc>
            </a:pPr>
            <a:endParaRPr lang="zh-CN" altLang="en-US"/>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8609" name="标题 1"/>
          <p:cNvSpPr>
            <a:spLocks noGrp="1"/>
          </p:cNvSpPr>
          <p:nvPr>
            <p:ph type="title" hasCustomPrompt="1"/>
            <p:custDataLst>
              <p:tags r:id="rId1"/>
            </p:custDataLst>
          </p:nvPr>
        </p:nvSpPr>
        <p:spPr>
          <a:xfrm>
            <a:off x="990600" y="2578100"/>
            <a:ext cx="4989513" cy="1204913"/>
          </a:xfrm>
        </p:spPr>
        <p:txBody>
          <a:bodyPr lIns="91440" tIns="45720" rIns="91440" bIns="0" anchor="b" anchorCtr="0"/>
          <a:p>
            <a:pPr indent="0" defTabSz="914400">
              <a:buNone/>
            </a:pPr>
            <a:r>
              <a:rPr lang="en-US" altLang="zh-CN" kern="1200" normalizeH="0" baseline="0">
                <a:latin typeface="Arial" panose="020B0604020202020204" pitchFamily="34" charset="0"/>
                <a:ea typeface="微软雅黑" panose="020B0503020204020204" charset="-122"/>
                <a:cs typeface="+mj-cs"/>
                <a:sym typeface="微软雅黑" panose="020B0503020204020204" charset="-122"/>
              </a:rPr>
              <a:t>THANKS</a:t>
            </a:r>
            <a:endParaRPr lang="en-US" altLang="zh-CN" kern="1200" normalizeH="0" baseline="0">
              <a:latin typeface="Arial" panose="020B0604020202020204" pitchFamily="34" charset="0"/>
              <a:ea typeface="微软雅黑" panose="020B0503020204020204" charset="-122"/>
              <a:cs typeface="+mj-cs"/>
              <a:sym typeface="微软雅黑" panose="020B0503020204020204" charset="-122"/>
            </a:endParaRPr>
          </a:p>
        </p:txBody>
      </p:sp>
    </p:spTree>
    <p:custDataLst>
      <p:tags r:id="rId2"/>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7"/>
  <p:tag name="KSO_WM_UNIT_LAYERLEVEL" val="1"/>
  <p:tag name="KSO_WM_TAG_VERSION" val="1.0"/>
  <p:tag name="KSO_WM_BEAUTIFY_FLAG" val="#wm#"/>
  <p:tag name="KSO_WM_UNIT_TYPE" val="y"/>
  <p:tag name="KSO_WM_UNIT_INDEX" val="7"/>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1"/>
  <p:tag name="KSO_WM_UNIT_LAYERLEVEL" val="1"/>
  <p:tag name="KSO_WM_TAG_VERSION" val="1.0"/>
  <p:tag name="KSO_WM_BEAUTIFY_FLAG" val="#wm#"/>
  <p:tag name="KSO_WM_UNIT_TYPE" val="y"/>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2"/>
  <p:tag name="KSO_WM_UNIT_LAYERLEVEL" val="1"/>
  <p:tag name="KSO_WM_TAG_VERSION" val="1.0"/>
  <p:tag name="KSO_WM_BEAUTIFY_FLAG" val="#wm#"/>
  <p:tag name="KSO_WM_UNIT_TYPE" val="y"/>
  <p:tag name="KSO_WM_UNIT_INDEX" val="2"/>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3"/>
  <p:tag name="KSO_WM_UNIT_LAYERLEVEL" val="1"/>
  <p:tag name="KSO_WM_TAG_VERSION" val="1.0"/>
  <p:tag name="KSO_WM_BEAUTIFY_FLAG" val="#wm#"/>
  <p:tag name="KSO_WM_UNIT_TYPE" val="y"/>
  <p:tag name="KSO_WM_UNIT_INDEX" val="3"/>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4"/>
  <p:tag name="KSO_WM_UNIT_LAYERLEVEL" val="1"/>
  <p:tag name="KSO_WM_TAG_VERSION" val="1.0"/>
  <p:tag name="KSO_WM_BEAUTIFY_FLAG" val="#wm#"/>
  <p:tag name="KSO_WM_UNIT_TYPE" val="y"/>
  <p:tag name="KSO_WM_UNIT_INDEX" val="4"/>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5"/>
  <p:tag name="KSO_WM_UNIT_LAYERLEVEL" val="1"/>
  <p:tag name="KSO_WM_TAG_VERSION" val="1.0"/>
  <p:tag name="KSO_WM_BEAUTIFY_FLAG" val="#wm#"/>
  <p:tag name="KSO_WM_UNIT_TYPE" val="y"/>
  <p:tag name="KSO_WM_UNIT_INDEX" val="5"/>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6"/>
  <p:tag name="KSO_WM_UNIT_LAYERLEVEL" val="1"/>
  <p:tag name="KSO_WM_TAG_VERSION" val="1.0"/>
  <p:tag name="KSO_WM_BEAUTIFY_FLAG" val="#wm#"/>
  <p:tag name="KSO_WM_UNIT_TYPE" val="y"/>
  <p:tag name="KSO_WM_UNIT_INDEX" val="6"/>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 name="KSO_WM_UNIT_BK_DARK_LIGHT" val="2"/>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3*i*1"/>
  <p:tag name="KSO_WM_UNIT_LAYERLEVEL" val="1"/>
  <p:tag name="KSO_WM_TAG_VERSION" val="1.0"/>
  <p:tag name="KSO_WM_BEAUTIFY_FLAG" val="#wm#"/>
  <p:tag name="KSO_WM_UNIT_SUBTYPE" val="h"/>
  <p:tag name="KSO_WM_SLIDE_BACKGROUND_TYPE" val="frame"/>
  <p:tag name="KSO_WM_SLIDE_BK_DARK_LIGHT" val="2"/>
  <p:tag name="KSO_WM_UNIT_BK_DARK_LIGHT" val="2"/>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i*1"/>
  <p:tag name="KSO_WM_UNIT_LAYERLEVEL" val="1"/>
  <p:tag name="KSO_WM_TAG_VERSION" val="1.0"/>
  <p:tag name="KSO_WM_BEAUTIFY_FLAG" val="#wm#"/>
  <p:tag name="KSO_WM_UNIT_TYPE" val="i"/>
  <p:tag name="KSO_WM_UNIT_INDEX" val="1"/>
  <p:tag name="KSO_WM_UNIT_SUBTYPE" val="h"/>
  <p:tag name="KSO_WM_SLIDE_BACKGROUND_TYPE" val="leftRight"/>
  <p:tag name="KSO_WM_SLIDE_BK_DARK_LIGHT" val="2"/>
  <p:tag name="KSO_WM_UNIT_BK_DARK_LIGHT" val="2"/>
</p:tagLst>
</file>

<file path=ppt/tags/tag57.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58.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i*1"/>
  <p:tag name="KSO_WM_UNIT_LAYERLEVEL" val="1"/>
  <p:tag name="KSO_WM_TAG_VERSION" val="1.0"/>
  <p:tag name="KSO_WM_BEAUTIFY_FLAG" val="#wm#"/>
  <p:tag name="KSO_WM_UNIT_TYPE" val="i"/>
  <p:tag name="KSO_WM_UNIT_INDEX" val="1"/>
  <p:tag name="KSO_WM_UNIT_SUBTYPE" val="h"/>
  <p:tag name="KSO_WM_SLIDE_BACKGROUND_TYPE" val="topBottom"/>
  <p:tag name="KSO_WM_SLIDE_BK_DARK_LIGHT" val="2"/>
  <p:tag name="KSO_WM_UNIT_BK_DARK_LIGHT" val="2"/>
</p:tagLst>
</file>

<file path=ppt/tags/tag63.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64.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i*1"/>
  <p:tag name="KSO_WM_UNIT_LAYERLEVEL" val="1"/>
  <p:tag name="KSO_WM_TAG_VERSION" val="1.0"/>
  <p:tag name="KSO_WM_BEAUTIFY_FLAG" val="#wm#"/>
  <p:tag name="KSO_WM_UNIT_TYPE" val="i"/>
  <p:tag name="KSO_WM_UNIT_INDEX" val="1"/>
  <p:tag name="KSO_WM_UNIT_SUBTYPE" val="h"/>
  <p:tag name="KSO_WM_SLIDE_BACKGROUND_TYPE" val="bottomTop"/>
  <p:tag name="KSO_WM_SLIDE_BK_DARK_LIGHT" val="2"/>
  <p:tag name="KSO_WM_UNIT_BK_DARK_LIGHT" val="2"/>
</p:tagLst>
</file>

<file path=ppt/tags/tag69.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i*1"/>
  <p:tag name="KSO_WM_UNIT_LAYERLEVEL" val="1"/>
  <p:tag name="KSO_WM_TAG_VERSION" val="1.0"/>
  <p:tag name="KSO_WM_BEAUTIFY_FLAG" val="#wm#"/>
  <p:tag name="KSO_WM_UNIT_TYPE" val="i"/>
  <p:tag name="KSO_WM_UNIT_INDEX" val="1"/>
  <p:tag name="KSO_WM_UNIT_SUBTYPE" val="h"/>
  <p:tag name="KSO_WM_SLIDE_BACKGROUND_TYPE" val="navigation"/>
  <p:tag name="KSO_WM_SLIDE_BK_DARK_LIGHT" val="2"/>
  <p:tag name="KSO_WM_UNIT_BK_DARK_LIGHT" val="2"/>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i*1"/>
  <p:tag name="KSO_WM_UNIT_LAYERLEVEL" val="1"/>
  <p:tag name="KSO_WM_TAG_VERSION" val="1.0"/>
  <p:tag name="KSO_WM_BEAUTIFY_FLAG" val="#wm#"/>
  <p:tag name="KSO_WM_UNIT_TYPE" val="i"/>
  <p:tag name="KSO_WM_UNIT_INDEX" val="1"/>
  <p:tag name="KSO_WM_UNIT_SUBTYPE" val="h"/>
  <p:tag name="KSO_WM_SLIDE_BACKGROUND_TYPE" val="belt"/>
  <p:tag name="KSO_WM_SLIDE_BK_DARK_LIGHT" val="2"/>
  <p:tag name="KSO_WM_UNIT_BK_DARK_LIGHT" val="2"/>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6915"/>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6915"/>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6.xml><?xml version="1.0" encoding="utf-8"?>
<p:tagLst xmlns:p="http://schemas.openxmlformats.org/presentationml/2006/main">
  <p:tag name="KSO_WM_TEMPLATE_SUBCATEGORY" val="0"/>
  <p:tag name="KSO_WM_TEMPLATE_MASTER_TYPE" val="1"/>
  <p:tag name="KSO_WM_TEMPLATE_COLOR_TYPE" val="1"/>
  <p:tag name="KSO_WM_TAG_VERSION" val="1.0"/>
  <p:tag name="KSO_WM_BEAUTIFY_FLAG" val="#wm#"/>
  <p:tag name="KSO_WM_TEMPLATE_CATEGORY" val="custom"/>
  <p:tag name="KSO_WM_TEMPLATE_INDEX" val="20206915"/>
  <p:tag name="KSO_WM_TEMPLATE_MASTER_THUMB_INDEX" val="12"/>
  <p:tag name="KSO_WM_TEMPLATE_THUMBS_INDEX" val="1、4、7、8、10、11、12、13、15"/>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7"/>
  <p:tag name="KSO_WM_UNIT_LAYERLEVEL" val="1"/>
  <p:tag name="KSO_WM_TAG_VERSION" val="1.0"/>
  <p:tag name="KSO_WM_BEAUTIFY_FLAG" val="#wm#"/>
  <p:tag name="KSO_WM_UNIT_TYPE" val="y"/>
  <p:tag name="KSO_WM_UNIT_INDEX" val="7"/>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1"/>
  <p:tag name="KSO_WM_UNIT_LAYERLEVEL" val="1"/>
  <p:tag name="KSO_WM_TAG_VERSION" val="1.0"/>
  <p:tag name="KSO_WM_BEAUTIFY_FLAG" val="#wm#"/>
  <p:tag name="KSO_WM_UNIT_TYPE" val="y"/>
  <p:tag name="KSO_WM_UNIT_INDEX" val="1"/>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2"/>
  <p:tag name="KSO_WM_UNIT_LAYERLEVEL" val="1"/>
  <p:tag name="KSO_WM_TAG_VERSION" val="1.0"/>
  <p:tag name="KSO_WM_BEAUTIFY_FLAG" val="#wm#"/>
  <p:tag name="KSO_WM_UNIT_TYPE" val="y"/>
  <p:tag name="KSO_WM_UNIT_INDEX" val="2"/>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3"/>
  <p:tag name="KSO_WM_UNIT_LAYERLEVEL" val="1"/>
  <p:tag name="KSO_WM_TAG_VERSION" val="1.0"/>
  <p:tag name="KSO_WM_BEAUTIFY_FLAG" val="#wm#"/>
  <p:tag name="KSO_WM_UNIT_TYPE" val="y"/>
  <p:tag name="KSO_WM_UNIT_INDEX" val="3"/>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4"/>
  <p:tag name="KSO_WM_UNIT_LAYERLEVEL" val="1"/>
  <p:tag name="KSO_WM_TAG_VERSION" val="1.0"/>
  <p:tag name="KSO_WM_BEAUTIFY_FLAG" val="#wm#"/>
  <p:tag name="KSO_WM_UNIT_TYPE" val="y"/>
  <p:tag name="KSO_WM_UNIT_INDEX" val="4"/>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5"/>
  <p:tag name="KSO_WM_UNIT_LAYERLEVEL" val="1"/>
  <p:tag name="KSO_WM_TAG_VERSION" val="1.0"/>
  <p:tag name="KSO_WM_BEAUTIFY_FLAG" val="#wm#"/>
  <p:tag name="KSO_WM_UNIT_TYPE" val="y"/>
  <p:tag name="KSO_WM_UNIT_INDEX" val="5"/>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6"/>
  <p:tag name="KSO_WM_UNIT_LAYERLEVEL" val="1"/>
  <p:tag name="KSO_WM_TAG_VERSION" val="1.0"/>
  <p:tag name="KSO_WM_BEAUTIFY_FLAG" val="#wm#"/>
  <p:tag name="KSO_WM_UNIT_TYPE" val="y"/>
  <p:tag name="KSO_WM_UNIT_INDEX" val="6"/>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 name="KSO_WM_UNIT_BK_DARK_LIGHT" val="2"/>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3*i*1"/>
  <p:tag name="KSO_WM_UNIT_LAYERLEVEL" val="1"/>
  <p:tag name="KSO_WM_TAG_VERSION" val="1.0"/>
  <p:tag name="KSO_WM_BEAUTIFY_FLAG" val="#wm#"/>
  <p:tag name="KSO_WM_UNIT_SUBTYPE" val="h"/>
  <p:tag name="KSO_WM_SLIDE_BACKGROUND_TYPE" val="frame"/>
  <p:tag name="KSO_WM_SLIDE_BK_DARK_LIGHT" val="2"/>
  <p:tag name="KSO_WM_UNIT_BK_DARK_LIGHT" val="2"/>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i*1"/>
  <p:tag name="KSO_WM_UNIT_LAYERLEVEL" val="1"/>
  <p:tag name="KSO_WM_TAG_VERSION" val="1.0"/>
  <p:tag name="KSO_WM_BEAUTIFY_FLAG" val="#wm#"/>
  <p:tag name="KSO_WM_UNIT_TYPE" val="i"/>
  <p:tag name="KSO_WM_UNIT_INDEX" val="1"/>
  <p:tag name="KSO_WM_UNIT_SUBTYPE" val="h"/>
  <p:tag name="KSO_WM_SLIDE_BACKGROUND_TYPE" val="leftRight"/>
  <p:tag name="KSO_WM_SLIDE_BK_DARK_LIGHT" val="2"/>
  <p:tag name="KSO_WM_UNIT_BK_DARK_LIGHT" val="2"/>
</p:tagLst>
</file>

<file path=ppt/tags/tag143.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44.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i*1"/>
  <p:tag name="KSO_WM_UNIT_LAYERLEVEL" val="1"/>
  <p:tag name="KSO_WM_TAG_VERSION" val="1.0"/>
  <p:tag name="KSO_WM_BEAUTIFY_FLAG" val="#wm#"/>
  <p:tag name="KSO_WM_UNIT_TYPE" val="i"/>
  <p:tag name="KSO_WM_UNIT_INDEX" val="1"/>
  <p:tag name="KSO_WM_UNIT_SUBTYPE" val="h"/>
  <p:tag name="KSO_WM_SLIDE_BACKGROUND_TYPE" val="topBottom"/>
  <p:tag name="KSO_WM_SLIDE_BK_DARK_LIGHT" val="2"/>
  <p:tag name="KSO_WM_UNIT_BK_DARK_LIGHT" val="2"/>
</p:tagLst>
</file>

<file path=ppt/tags/tag149.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50.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i*1"/>
  <p:tag name="KSO_WM_UNIT_LAYERLEVEL" val="1"/>
  <p:tag name="KSO_WM_TAG_VERSION" val="1.0"/>
  <p:tag name="KSO_WM_BEAUTIFY_FLAG" val="#wm#"/>
  <p:tag name="KSO_WM_UNIT_TYPE" val="i"/>
  <p:tag name="KSO_WM_UNIT_INDEX" val="1"/>
  <p:tag name="KSO_WM_UNIT_SUBTYPE" val="h"/>
  <p:tag name="KSO_WM_SLIDE_BACKGROUND_TYPE" val="bottomTop"/>
  <p:tag name="KSO_WM_SLIDE_BK_DARK_LIGHT" val="2"/>
  <p:tag name="KSO_WM_UNIT_BK_DARK_LIGHT" val="2"/>
</p:tagLst>
</file>

<file path=ppt/tags/tag155.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i*1"/>
  <p:tag name="KSO_WM_UNIT_LAYERLEVEL" val="1"/>
  <p:tag name="KSO_WM_TAG_VERSION" val="1.0"/>
  <p:tag name="KSO_WM_BEAUTIFY_FLAG" val="#wm#"/>
  <p:tag name="KSO_WM_UNIT_TYPE" val="i"/>
  <p:tag name="KSO_WM_UNIT_INDEX" val="1"/>
  <p:tag name="KSO_WM_UNIT_SUBTYPE" val="h"/>
  <p:tag name="KSO_WM_SLIDE_BACKGROUND_TYPE" val="navigation"/>
  <p:tag name="KSO_WM_SLIDE_BK_DARK_LIGHT" val="2"/>
  <p:tag name="KSO_WM_UNIT_BK_DARK_LIGHT" val="2"/>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i*1"/>
  <p:tag name="KSO_WM_UNIT_LAYERLEVEL" val="1"/>
  <p:tag name="KSO_WM_TAG_VERSION" val="1.0"/>
  <p:tag name="KSO_WM_BEAUTIFY_FLAG" val="#wm#"/>
  <p:tag name="KSO_WM_UNIT_TYPE" val="i"/>
  <p:tag name="KSO_WM_UNIT_INDEX" val="1"/>
  <p:tag name="KSO_WM_UNIT_SUBTYPE" val="h"/>
  <p:tag name="KSO_WM_SLIDE_BACKGROUND_TYPE" val="belt"/>
  <p:tag name="KSO_WM_SLIDE_BK_DARK_LIGHT" val="2"/>
  <p:tag name="KSO_WM_UNIT_BK_DARK_LIGHT" val="2"/>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6915"/>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6915"/>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72.xml><?xml version="1.0" encoding="utf-8"?>
<p:tagLst xmlns:p="http://schemas.openxmlformats.org/presentationml/2006/main">
  <p:tag name="KSO_WM_TEMPLATE_SUBCATEGORY" val="0"/>
  <p:tag name="KSO_WM_TEMPLATE_MASTER_TYPE" val="1"/>
  <p:tag name="KSO_WM_TEMPLATE_COLOR_TYPE" val="1"/>
  <p:tag name="KSO_WM_TAG_VERSION" val="1.0"/>
  <p:tag name="KSO_WM_BEAUTIFY_FLAG" val="#wm#"/>
  <p:tag name="KSO_WM_TEMPLATE_CATEGORY" val="custom"/>
  <p:tag name="KSO_WM_TEMPLATE_INDEX" val="20206915"/>
  <p:tag name="KSO_WM_TEMPLATE_MASTER_THUMB_INDEX" val="12"/>
  <p:tag name="KSO_WM_TEMPLATE_THUMBS_INDEX" val="1、4、7、8、10、11、12、13、15"/>
</p:tagLst>
</file>

<file path=ppt/tags/tag173.xml><?xml version="1.0" encoding="utf-8"?>
<p:tagLst xmlns:p="http://schemas.openxmlformats.org/presentationml/2006/main">
  <p:tag name="KSO_WM_UNIT_ISCONTENTSTITLE" val="0"/>
  <p:tag name="KSO_WM_UNIT_ISNUMDGMTITLE" val="0"/>
  <p:tag name="KSO_WM_UNIT_NOCLEAR" val="0"/>
  <p:tag name="KSO_WM_UNIT_VALUE" val="11"/>
  <p:tag name="KSO_WM_UNIT_HIGHLIGHT" val="0"/>
  <p:tag name="KSO_WM_UNIT_COMPATIBLE" val="0"/>
  <p:tag name="KSO_WM_UNIT_DIAGRAM_ISNUMVISUAL" val="0"/>
  <p:tag name="KSO_WM_UNIT_DIAGRAM_ISREFERUNIT" val="0"/>
  <p:tag name="KSO_WM_UNIT_TYPE" val="a"/>
  <p:tag name="KSO_WM_UNIT_INDEX" val="1"/>
  <p:tag name="KSO_WM_UNIT_ID" val="custom20206915_1*a*1"/>
  <p:tag name="KSO_WM_TEMPLATE_CATEGORY" val="custom"/>
  <p:tag name="KSO_WM_TEMPLATE_INDEX" val="20206915"/>
  <p:tag name="KSO_WM_UNIT_LAYERLEVEL" val="1"/>
  <p:tag name="KSO_WM_TAG_VERSION" val="1.0"/>
  <p:tag name="KSO_WM_BEAUTIFY_FLAG" val="#wm#"/>
  <p:tag name="KSO_WM_UNIT_PRESET_TEXT" val="空白演示经典风格"/>
</p:tagLst>
</file>

<file path=ppt/tags/tag174.xml><?xml version="1.0" encoding="utf-8"?>
<p:tagLst xmlns:p="http://schemas.openxmlformats.org/presentationml/2006/main">
  <p:tag name="KSO_WM_SLIDE_ID" val="custom20206915_1"/>
  <p:tag name="KSO_WM_TEMPLATE_SUBCATEGORY" val="0"/>
  <p:tag name="KSO_WM_TEMPLATE_MASTER_TYPE" val="1"/>
  <p:tag name="KSO_WM_TEMPLATE_COLOR_TYPE" val="1"/>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06915"/>
  <p:tag name="KSO_WM_SLIDE_LAYOUT" val="a_b_f"/>
  <p:tag name="KSO_WM_SLIDE_LAYOUT_CNT" val="1_1_1"/>
  <p:tag name="KSO_WM_TEMPLATE_MASTER_THUMB_INDEX" val="12"/>
  <p:tag name="KSO_WM_TEMPLATE_THUMBS_INDEX" val="1、4、7、8、10、11、12、13、15"/>
</p:tagLst>
</file>

<file path=ppt/tags/tag175.xml><?xml version="1.0" encoding="utf-8"?>
<p:tagLst xmlns:p="http://schemas.openxmlformats.org/presentationml/2006/main">
  <p:tag name="KSO_WM_UNIT_PLACING_PICTURE_USER_VIEWPORT" val="{&quot;height&quot;:5865,&quot;width&quot;:10740}"/>
</p:tagLst>
</file>

<file path=ppt/tags/tag176.xml><?xml version="1.0" encoding="utf-8"?>
<p:tagLst xmlns:p="http://schemas.openxmlformats.org/presentationml/2006/main">
  <p:tag name="KSO_WM_BEAUTIFY_FLAG" val="#wm#"/>
  <p:tag name="KSO_WM_TEMPLATE_CATEGORY" val="custom"/>
  <p:tag name="KSO_WM_TEMPLATE_INDEX" val="20206915"/>
</p:tagLst>
</file>

<file path=ppt/tags/tag177.xml><?xml version="1.0" encoding="utf-8"?>
<p:tagLst xmlns:p="http://schemas.openxmlformats.org/presentationml/2006/main">
  <p:tag name="KSO_WM_BEAUTIFY_FLAG" val="#wm#"/>
  <p:tag name="KSO_WM_TEMPLATE_CATEGORY" val="custom"/>
  <p:tag name="KSO_WM_TEMPLATE_INDEX" val="20206915"/>
</p:tagLst>
</file>

<file path=ppt/tags/tag178.xml><?xml version="1.0" encoding="utf-8"?>
<p:tagLst xmlns:p="http://schemas.openxmlformats.org/presentationml/2006/main">
  <p:tag name="KSO_WM_BEAUTIFY_FLAG" val="#wm#"/>
  <p:tag name="KSO_WM_TEMPLATE_CATEGORY" val="custom"/>
  <p:tag name="KSO_WM_TEMPLATE_INDEX" val="20206915"/>
</p:tagLst>
</file>

<file path=ppt/tags/tag179.xml><?xml version="1.0" encoding="utf-8"?>
<p:tagLst xmlns:p="http://schemas.openxmlformats.org/presentationml/2006/main">
  <p:tag name="KSO_WM_BEAUTIFY_FLAG" val="#wm#"/>
  <p:tag name="KSO_WM_TEMPLATE_CATEGORY" val="custom"/>
  <p:tag name="KSO_WM_TEMPLATE_INDEX" val="20206915"/>
</p:tagLst>
</file>

<file path=ppt/tags/tag180.xml><?xml version="1.0" encoding="utf-8"?>
<p:tagLst xmlns:p="http://schemas.openxmlformats.org/presentationml/2006/main">
  <p:tag name="KSO_WM_UNIT_TABLE_BEAUTIFY" val="smartTable{3627a28a-6742-468d-ac1d-a4333d531950}"/>
  <p:tag name="TABLE_ENDDRAG_ORIGIN_RECT" val="390*160"/>
  <p:tag name="TABLE_ENDDRAG_RECT" val="178*264*390*160"/>
</p:tagLst>
</file>

<file path=ppt/tags/tag181.xml><?xml version="1.0" encoding="utf-8"?>
<p:tagLst xmlns:p="http://schemas.openxmlformats.org/presentationml/2006/main">
  <p:tag name="KSO_WM_BEAUTIFY_FLAG" val="#wm#"/>
  <p:tag name="KSO_WM_TEMPLATE_CATEGORY" val="custom"/>
  <p:tag name="KSO_WM_TEMPLATE_INDEX" val="20206915"/>
</p:tagLst>
</file>

<file path=ppt/tags/tag182.xml><?xml version="1.0" encoding="utf-8"?>
<p:tagLst xmlns:p="http://schemas.openxmlformats.org/presentationml/2006/main">
  <p:tag name="KSO_WM_BEAUTIFY_FLAG" val="#wm#"/>
  <p:tag name="KSO_WM_TEMPLATE_CATEGORY" val="custom"/>
  <p:tag name="KSO_WM_TEMPLATE_INDEX" val="20206915"/>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6915_15*a*1"/>
  <p:tag name="KSO_WM_TEMPLATE_CATEGORY" val="custom"/>
  <p:tag name="KSO_WM_TEMPLATE_INDEX" val="20206915"/>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S"/>
</p:tagLst>
</file>

<file path=ppt/tags/tag184.xml><?xml version="1.0" encoding="utf-8"?>
<p:tagLst xmlns:p="http://schemas.openxmlformats.org/presentationml/2006/main">
  <p:tag name="KSO_WM_SLIDE_ID" val="custom20206915_15"/>
  <p:tag name="KSO_WM_TEMPLATE_SUBCATEGORY" val="0"/>
  <p:tag name="KSO_WM_TEMPLATE_MASTER_TYPE" val="1"/>
  <p:tag name="KSO_WM_TEMPLATE_COLOR_TYPE" val="1"/>
  <p:tag name="KSO_WM_SLIDE_ITEM_CNT" val="0"/>
  <p:tag name="KSO_WM_SLIDE_INDEX" val="15"/>
  <p:tag name="KSO_WM_TAG_VERSION" val="1.0"/>
  <p:tag name="KSO_WM_BEAUTIFY_FLAG" val="#wm#"/>
  <p:tag name="KSO_WM_TEMPLATE_CATEGORY" val="custom"/>
  <p:tag name="KSO_WM_TEMPLATE_INDEX" val="20206915"/>
  <p:tag name="KSO_WM_SLIDE_TYPE" val="endPage"/>
  <p:tag name="KSO_WM_SLIDE_SUBTYPE" val="pureTxt"/>
  <p:tag name="KSO_WM_SLIDE_LAYOUT" val="a"/>
  <p:tag name="KSO_WM_SLIDE_LAYOUT_CNT" val="1"/>
</p:tagLst>
</file>

<file path=ppt/tags/tag185.xml><?xml version="1.0" encoding="utf-8"?>
<p:tagLst xmlns:p="http://schemas.openxmlformats.org/presentationml/2006/main">
  <p:tag name="COMMONDATA" val="eyJoZGlkIjoiOWNiNDVlMWM2MGM3MjVjOTI2ZWQxNzA3ODc2NTU0MDMifQ=="/>
</p:tagLst>
</file>

<file path=ppt/theme/theme1.xml><?xml version="1.0" encoding="utf-8"?>
<a:theme xmlns:a="http://schemas.openxmlformats.org/drawingml/2006/main" name="默认设计模板">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主题​​">
  <a:themeElements>
    <a:clrScheme name="SM 预置配色-浅色">
      <a:dk1>
        <a:srgbClr val="000000"/>
      </a:dk1>
      <a:lt1>
        <a:srgbClr val="FFFFFF"/>
      </a:lt1>
      <a:dk2>
        <a:srgbClr val="F5F5F8"/>
      </a:dk2>
      <a:lt2>
        <a:srgbClr val="FFFFFF"/>
      </a:lt2>
      <a:accent1>
        <a:srgbClr val="577CCE"/>
      </a:accent1>
      <a:accent2>
        <a:srgbClr val="5999AF"/>
      </a:accent2>
      <a:accent3>
        <a:srgbClr val="5BA080"/>
      </a:accent3>
      <a:accent4>
        <a:srgbClr val="8BAA69"/>
      </a:accent4>
      <a:accent5>
        <a:srgbClr val="D6B250"/>
      </a:accent5>
      <a:accent6>
        <a:srgbClr val="E79647"/>
      </a:accent6>
      <a:hlink>
        <a:srgbClr val="0000FF"/>
      </a:hlink>
      <a:folHlink>
        <a:srgbClr val="FF00FF"/>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Office 主题​​">
  <a:themeElements>
    <a:clrScheme name="SM 预置配色-浅色">
      <a:dk1>
        <a:srgbClr val="000000"/>
      </a:dk1>
      <a:lt1>
        <a:srgbClr val="FFFFFF"/>
      </a:lt1>
      <a:dk2>
        <a:srgbClr val="F5F5F8"/>
      </a:dk2>
      <a:lt2>
        <a:srgbClr val="FFFFFF"/>
      </a:lt2>
      <a:accent1>
        <a:srgbClr val="577CCE"/>
      </a:accent1>
      <a:accent2>
        <a:srgbClr val="5999AF"/>
      </a:accent2>
      <a:accent3>
        <a:srgbClr val="5BA080"/>
      </a:accent3>
      <a:accent4>
        <a:srgbClr val="8BAA69"/>
      </a:accent4>
      <a:accent5>
        <a:srgbClr val="D6B250"/>
      </a:accent5>
      <a:accent6>
        <a:srgbClr val="E79647"/>
      </a:accent6>
      <a:hlink>
        <a:srgbClr val="0000FF"/>
      </a:hlink>
      <a:folHlink>
        <a:srgbClr val="FF00FF"/>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1300</Words>
  <Application>WPS 演示</Application>
  <PresentationFormat/>
  <Paragraphs>64</Paragraphs>
  <Slides>8</Slides>
  <Notes>0</Notes>
  <HiddenSlides>0</HiddenSlides>
  <MMClips>0</MMClips>
  <ScaleCrop>false</ScaleCrop>
  <HeadingPairs>
    <vt:vector size="6" baseType="variant">
      <vt:variant>
        <vt:lpstr>已用的字体</vt:lpstr>
      </vt:variant>
      <vt:variant>
        <vt:i4>7</vt:i4>
      </vt:variant>
      <vt:variant>
        <vt:lpstr>主题</vt:lpstr>
      </vt:variant>
      <vt:variant>
        <vt:i4>3</vt:i4>
      </vt:variant>
      <vt:variant>
        <vt:lpstr>幻灯片标题</vt:lpstr>
      </vt:variant>
      <vt:variant>
        <vt:i4>8</vt:i4>
      </vt:variant>
    </vt:vector>
  </HeadingPairs>
  <TitlesOfParts>
    <vt:vector size="18" baseType="lpstr">
      <vt:lpstr>Arial</vt:lpstr>
      <vt:lpstr>宋体</vt:lpstr>
      <vt:lpstr>Wingdings</vt:lpstr>
      <vt:lpstr>微软雅黑</vt:lpstr>
      <vt:lpstr>Wingdings</vt:lpstr>
      <vt:lpstr>Arial Unicode MS</vt:lpstr>
      <vt:lpstr>Calibri</vt:lpstr>
      <vt:lpstr>默认设计模板</vt:lpstr>
      <vt:lpstr>2_Office 主题​​</vt:lpstr>
      <vt:lpstr>4_Office 主题​​</vt:lpstr>
      <vt:lpstr>meta分析的设计与实施方法（二） </vt:lpstr>
      <vt:lpstr>PowerPoint 演示文稿</vt:lpstr>
      <vt:lpstr>PowerPoint 演示文稿</vt:lpstr>
      <vt:lpstr>PowerPoint 演示文稿</vt:lpstr>
      <vt:lpstr>三、meta分析的效应模型</vt:lpstr>
      <vt:lpstr>PowerPoint 演示文稿</vt:lpstr>
      <vt:lpstr>PowerPoint 演示文稿</vt:lpstr>
      <vt:lpstr>THANKS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肿瘤与线粒体途径凋亡的探讨</dc:title>
  <dc:creator>Administrator</dc:creator>
  <cp:lastModifiedBy>Mr.Y</cp:lastModifiedBy>
  <cp:revision>162</cp:revision>
  <dcterms:created xsi:type="dcterms:W3CDTF">2021-08-23T08:11:00Z</dcterms:created>
  <dcterms:modified xsi:type="dcterms:W3CDTF">2022-05-12T06:36:06Z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2052-11.1.0.11636</vt:lpwstr>
  </property>
  <property fmtid="{D5CDD505-2E9C-101B-9397-08002B2CF9AE}" pid="3" name="ICV">
    <vt:lpwstr>023985EF249A4A58AD206A3EC683C87E</vt:lpwstr>
  </property>
  <property fmtid="{D5CDD505-2E9C-101B-9397-08002B2CF9AE}" pid="4" name="commondata">
    <vt:lpwstr>eyJoZGlkIjoiZDBmOWMxMWIxMjQwNjkxYmZiOTQ1YjEyODNiNjU0YjkifQ==</vt:lpwstr>
  </property>
</Properties>
</file>