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  <p:sldMasterId id="2147483679" r:id="rId4"/>
  </p:sldMasterIdLst>
  <p:notesMasterIdLst>
    <p:notesMasterId r:id="rId19"/>
  </p:notesMasterIdLst>
  <p:sldIdLst>
    <p:sldId id="270" r:id="rId5"/>
    <p:sldId id="282" r:id="rId6"/>
    <p:sldId id="283" r:id="rId7"/>
    <p:sldId id="284" r:id="rId8"/>
    <p:sldId id="285" r:id="rId9"/>
    <p:sldId id="278" r:id="rId10"/>
    <p:sldId id="279" r:id="rId11"/>
    <p:sldId id="292" r:id="rId12"/>
    <p:sldId id="286" r:id="rId13"/>
    <p:sldId id="287" r:id="rId14"/>
    <p:sldId id="280" r:id="rId15"/>
    <p:sldId id="281" r:id="rId16"/>
    <p:sldId id="289" r:id="rId17"/>
    <p:sldId id="276" r:id="rId18"/>
  </p:sldIdLst>
  <p:sldSz cx="9144000" cy="6858000" type="screen4x3"/>
  <p:notesSz cx="6858000" cy="9144000"/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6CE5F"/>
    <a:srgbClr val="E937D2"/>
    <a:srgbClr val="943C97"/>
    <a:srgbClr val="0BCAF3"/>
    <a:srgbClr val="070CF7"/>
    <a:srgbClr val="9D136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howGuides="1">
      <p:cViewPr varScale="1">
        <p:scale>
          <a:sx n="69" d="100"/>
          <a:sy n="69" d="100"/>
        </p:scale>
        <p:origin x="-138" y="-102"/>
      </p:cViewPr>
      <p:guideLst>
        <p:guide orient="horz" pos="2165"/>
        <p:guide pos="2876"/>
      </p:guideLst>
    </p:cSldViewPr>
  </p:slide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3.xml"/><Relationship Id="rId3" Type="http://schemas.openxmlformats.org/officeDocument/2006/relationships/slideMaster" Target="slideMasters/slideMaster2.xml"/><Relationship Id="rId22" Type="http://schemas.openxmlformats.org/officeDocument/2006/relationships/tableStyles" Target="tableStyles.xml"/><Relationship Id="rId21" Type="http://schemas.openxmlformats.org/officeDocument/2006/relationships/viewProps" Target="viewProps.xml"/><Relationship Id="rId20" Type="http://schemas.openxmlformats.org/officeDocument/2006/relationships/presProps" Target="presProps.xml"/><Relationship Id="rId2" Type="http://schemas.openxmlformats.org/officeDocument/2006/relationships/theme" Target="theme/theme1.xml"/><Relationship Id="rId19" Type="http://schemas.openxmlformats.org/officeDocument/2006/relationships/notesMaster" Target="notesMasters/notesMaster1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/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fontAlgn="base"/>
            <a:fld id="{D2A48B96-639E-45A3-A0BA-2464DFDB1FAA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60420" name="幻灯片图像占位符 3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60421" name="备注占位符 4"/>
          <p:cNvSpPr>
            <a:spLocks noGrp="1"/>
          </p:cNvSpPr>
          <p:nvPr>
            <p:ph type="body" sz="quarter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t" anchorCtr="0"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fontAlgn="base"/>
            <a:fld id="{A6837353-30EB-4A48-80EB-173D804AEFBD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9" Type="http://schemas.openxmlformats.org/officeDocument/2006/relationships/tags" Target="../tags/tag8.xml"/><Relationship Id="rId8" Type="http://schemas.openxmlformats.org/officeDocument/2006/relationships/tags" Target="../tags/tag7.xml"/><Relationship Id="rId7" Type="http://schemas.openxmlformats.org/officeDocument/2006/relationships/tags" Target="../tags/tag6.x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1" Type="http://schemas.openxmlformats.org/officeDocument/2006/relationships/tags" Target="../tags/tag10.xml"/><Relationship Id="rId10" Type="http://schemas.openxmlformats.org/officeDocument/2006/relationships/tags" Target="../tags/tag9.xml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5" Type="http://schemas.openxmlformats.org/officeDocument/2006/relationships/tags" Target="../tags/tag17.xml"/><Relationship Id="rId4" Type="http://schemas.openxmlformats.org/officeDocument/2006/relationships/tags" Target="../tags/tag16.xml"/><Relationship Id="rId3" Type="http://schemas.openxmlformats.org/officeDocument/2006/relationships/tags" Target="../tags/tag15.xml"/><Relationship Id="rId2" Type="http://schemas.openxmlformats.org/officeDocument/2006/relationships/tags" Target="../tags/tag14.xml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4" Type="http://schemas.openxmlformats.org/officeDocument/2006/relationships/tags" Target="../tags/tag20.xml"/><Relationship Id="rId3" Type="http://schemas.openxmlformats.org/officeDocument/2006/relationships/tags" Target="../tags/tag19.xml"/><Relationship Id="rId2" Type="http://schemas.openxmlformats.org/officeDocument/2006/relationships/tags" Target="../tags/tag18.xml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4" Type="http://schemas.openxmlformats.org/officeDocument/2006/relationships/tags" Target="../tags/tag23.xml"/><Relationship Id="rId3" Type="http://schemas.openxmlformats.org/officeDocument/2006/relationships/tags" Target="../tags/tag22.xml"/><Relationship Id="rId2" Type="http://schemas.openxmlformats.org/officeDocument/2006/relationships/tags" Target="../tags/tag21.xml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4" Type="http://schemas.openxmlformats.org/officeDocument/2006/relationships/tags" Target="../tags/tag26.xml"/><Relationship Id="rId3" Type="http://schemas.openxmlformats.org/officeDocument/2006/relationships/tags" Target="../tags/tag25.xml"/><Relationship Id="rId2" Type="http://schemas.openxmlformats.org/officeDocument/2006/relationships/tags" Target="../tags/tag24.xml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4" Type="http://schemas.openxmlformats.org/officeDocument/2006/relationships/tags" Target="../tags/tag29.xml"/><Relationship Id="rId3" Type="http://schemas.openxmlformats.org/officeDocument/2006/relationships/tags" Target="../tags/tag28.xml"/><Relationship Id="rId2" Type="http://schemas.openxmlformats.org/officeDocument/2006/relationships/tags" Target="../tags/tag27.xml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4" Type="http://schemas.openxmlformats.org/officeDocument/2006/relationships/tags" Target="../tags/tag35.xml"/><Relationship Id="rId3" Type="http://schemas.openxmlformats.org/officeDocument/2006/relationships/tags" Target="../tags/tag34.xml"/><Relationship Id="rId2" Type="http://schemas.openxmlformats.org/officeDocument/2006/relationships/tags" Target="../tags/tag33.xml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4" Type="http://schemas.openxmlformats.org/officeDocument/2006/relationships/tags" Target="../tags/tag38.xml"/><Relationship Id="rId3" Type="http://schemas.openxmlformats.org/officeDocument/2006/relationships/tags" Target="../tags/tag37.xml"/><Relationship Id="rId2" Type="http://schemas.openxmlformats.org/officeDocument/2006/relationships/tags" Target="../tags/tag36.xml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8" Type="http://schemas.openxmlformats.org/officeDocument/2006/relationships/tags" Target="../tags/tag45.xml"/><Relationship Id="rId7" Type="http://schemas.openxmlformats.org/officeDocument/2006/relationships/tags" Target="../tags/tag44.xml"/><Relationship Id="rId6" Type="http://schemas.openxmlformats.org/officeDocument/2006/relationships/tags" Target="../tags/tag43.xml"/><Relationship Id="rId5" Type="http://schemas.openxmlformats.org/officeDocument/2006/relationships/tags" Target="../tags/tag42.xml"/><Relationship Id="rId4" Type="http://schemas.openxmlformats.org/officeDocument/2006/relationships/tags" Target="../tags/tag41.xml"/><Relationship Id="rId3" Type="http://schemas.openxmlformats.org/officeDocument/2006/relationships/tags" Target="../tags/tag40.xml"/><Relationship Id="rId2" Type="http://schemas.openxmlformats.org/officeDocument/2006/relationships/tags" Target="../tags/tag39.xml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6" Type="http://schemas.openxmlformats.org/officeDocument/2006/relationships/tags" Target="../tags/tag50.xml"/><Relationship Id="rId5" Type="http://schemas.openxmlformats.org/officeDocument/2006/relationships/tags" Target="../tags/tag49.xml"/><Relationship Id="rId4" Type="http://schemas.openxmlformats.org/officeDocument/2006/relationships/tags" Target="../tags/tag48.xml"/><Relationship Id="rId3" Type="http://schemas.openxmlformats.org/officeDocument/2006/relationships/tags" Target="../tags/tag47.xml"/><Relationship Id="rId2" Type="http://schemas.openxmlformats.org/officeDocument/2006/relationships/tags" Target="../tags/tag46.xml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6" Type="http://schemas.openxmlformats.org/officeDocument/2006/relationships/tags" Target="../tags/tag55.xml"/><Relationship Id="rId5" Type="http://schemas.openxmlformats.org/officeDocument/2006/relationships/tags" Target="../tags/tag54.xml"/><Relationship Id="rId4" Type="http://schemas.openxmlformats.org/officeDocument/2006/relationships/tags" Target="../tags/tag53.xml"/><Relationship Id="rId3" Type="http://schemas.openxmlformats.org/officeDocument/2006/relationships/tags" Target="../tags/tag52.xml"/><Relationship Id="rId2" Type="http://schemas.openxmlformats.org/officeDocument/2006/relationships/tags" Target="../tags/tag51.xml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7" Type="http://schemas.openxmlformats.org/officeDocument/2006/relationships/tags" Target="../tags/tag61.xml"/><Relationship Id="rId6" Type="http://schemas.openxmlformats.org/officeDocument/2006/relationships/tags" Target="../tags/tag60.xml"/><Relationship Id="rId5" Type="http://schemas.openxmlformats.org/officeDocument/2006/relationships/tags" Target="../tags/tag59.xml"/><Relationship Id="rId4" Type="http://schemas.openxmlformats.org/officeDocument/2006/relationships/tags" Target="../tags/tag58.xml"/><Relationship Id="rId3" Type="http://schemas.openxmlformats.org/officeDocument/2006/relationships/tags" Target="../tags/tag57.xml"/><Relationship Id="rId2" Type="http://schemas.openxmlformats.org/officeDocument/2006/relationships/tags" Target="../tags/tag56.xml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7" Type="http://schemas.openxmlformats.org/officeDocument/2006/relationships/tags" Target="../tags/tag67.xml"/><Relationship Id="rId6" Type="http://schemas.openxmlformats.org/officeDocument/2006/relationships/tags" Target="../tags/tag66.xml"/><Relationship Id="rId5" Type="http://schemas.openxmlformats.org/officeDocument/2006/relationships/tags" Target="../tags/tag65.xml"/><Relationship Id="rId4" Type="http://schemas.openxmlformats.org/officeDocument/2006/relationships/tags" Target="../tags/tag64.xml"/><Relationship Id="rId3" Type="http://schemas.openxmlformats.org/officeDocument/2006/relationships/tags" Target="../tags/tag63.xml"/><Relationship Id="rId2" Type="http://schemas.openxmlformats.org/officeDocument/2006/relationships/tags" Target="../tags/tag62.xml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6" Type="http://schemas.openxmlformats.org/officeDocument/2006/relationships/tags" Target="../tags/tag72.xml"/><Relationship Id="rId5" Type="http://schemas.openxmlformats.org/officeDocument/2006/relationships/tags" Target="../tags/tag71.xml"/><Relationship Id="rId4" Type="http://schemas.openxmlformats.org/officeDocument/2006/relationships/tags" Target="../tags/tag70.xml"/><Relationship Id="rId3" Type="http://schemas.openxmlformats.org/officeDocument/2006/relationships/tags" Target="../tags/tag69.xml"/><Relationship Id="rId2" Type="http://schemas.openxmlformats.org/officeDocument/2006/relationships/tags" Target="../tags/tag68.xml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5" Type="http://schemas.openxmlformats.org/officeDocument/2006/relationships/tags" Target="../tags/tag76.xml"/><Relationship Id="rId4" Type="http://schemas.openxmlformats.org/officeDocument/2006/relationships/tags" Target="../tags/tag75.xml"/><Relationship Id="rId3" Type="http://schemas.openxmlformats.org/officeDocument/2006/relationships/tags" Target="../tags/tag74.xml"/><Relationship Id="rId2" Type="http://schemas.openxmlformats.org/officeDocument/2006/relationships/tags" Target="../tags/tag73.xml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5" Type="http://schemas.openxmlformats.org/officeDocument/2006/relationships/tags" Target="../tags/tag80.xml"/><Relationship Id="rId4" Type="http://schemas.openxmlformats.org/officeDocument/2006/relationships/tags" Target="../tags/tag79.xml"/><Relationship Id="rId3" Type="http://schemas.openxmlformats.org/officeDocument/2006/relationships/tags" Target="../tags/tag78.xml"/><Relationship Id="rId2" Type="http://schemas.openxmlformats.org/officeDocument/2006/relationships/tags" Target="../tags/tag77.xml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9" Type="http://schemas.openxmlformats.org/officeDocument/2006/relationships/tags" Target="../tags/tag94.xml"/><Relationship Id="rId8" Type="http://schemas.openxmlformats.org/officeDocument/2006/relationships/tags" Target="../tags/tag93.xml"/><Relationship Id="rId7" Type="http://schemas.openxmlformats.org/officeDocument/2006/relationships/tags" Target="../tags/tag92.xml"/><Relationship Id="rId6" Type="http://schemas.openxmlformats.org/officeDocument/2006/relationships/tags" Target="../tags/tag91.xml"/><Relationship Id="rId5" Type="http://schemas.openxmlformats.org/officeDocument/2006/relationships/tags" Target="../tags/tag90.xml"/><Relationship Id="rId4" Type="http://schemas.openxmlformats.org/officeDocument/2006/relationships/tags" Target="../tags/tag89.xml"/><Relationship Id="rId3" Type="http://schemas.openxmlformats.org/officeDocument/2006/relationships/tags" Target="../tags/tag88.xml"/><Relationship Id="rId2" Type="http://schemas.openxmlformats.org/officeDocument/2006/relationships/tags" Target="../tags/tag87.xml"/><Relationship Id="rId11" Type="http://schemas.openxmlformats.org/officeDocument/2006/relationships/tags" Target="../tags/tag96.xml"/><Relationship Id="rId10" Type="http://schemas.openxmlformats.org/officeDocument/2006/relationships/tags" Target="../tags/tag95.xml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4" Type="http://schemas.openxmlformats.org/officeDocument/2006/relationships/tags" Target="../tags/tag99.xml"/><Relationship Id="rId3" Type="http://schemas.openxmlformats.org/officeDocument/2006/relationships/tags" Target="../tags/tag98.xml"/><Relationship Id="rId2" Type="http://schemas.openxmlformats.org/officeDocument/2006/relationships/tags" Target="../tags/tag97.xml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5" Type="http://schemas.openxmlformats.org/officeDocument/2006/relationships/tags" Target="../tags/tag103.xml"/><Relationship Id="rId4" Type="http://schemas.openxmlformats.org/officeDocument/2006/relationships/tags" Target="../tags/tag102.xml"/><Relationship Id="rId3" Type="http://schemas.openxmlformats.org/officeDocument/2006/relationships/tags" Target="../tags/tag101.xml"/><Relationship Id="rId2" Type="http://schemas.openxmlformats.org/officeDocument/2006/relationships/tags" Target="../tags/tag100.xml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4" Type="http://schemas.openxmlformats.org/officeDocument/2006/relationships/tags" Target="../tags/tag106.xml"/><Relationship Id="rId3" Type="http://schemas.openxmlformats.org/officeDocument/2006/relationships/tags" Target="../tags/tag105.xml"/><Relationship Id="rId2" Type="http://schemas.openxmlformats.org/officeDocument/2006/relationships/tags" Target="../tags/tag104.xml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4" Type="http://schemas.openxmlformats.org/officeDocument/2006/relationships/tags" Target="../tags/tag109.xml"/><Relationship Id="rId3" Type="http://schemas.openxmlformats.org/officeDocument/2006/relationships/tags" Target="../tags/tag108.xml"/><Relationship Id="rId2" Type="http://schemas.openxmlformats.org/officeDocument/2006/relationships/tags" Target="../tags/tag107.xml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4" Type="http://schemas.openxmlformats.org/officeDocument/2006/relationships/tags" Target="../tags/tag112.xml"/><Relationship Id="rId3" Type="http://schemas.openxmlformats.org/officeDocument/2006/relationships/tags" Target="../tags/tag111.xml"/><Relationship Id="rId2" Type="http://schemas.openxmlformats.org/officeDocument/2006/relationships/tags" Target="../tags/tag110.xml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4" Type="http://schemas.openxmlformats.org/officeDocument/2006/relationships/tags" Target="../tags/tag115.xml"/><Relationship Id="rId3" Type="http://schemas.openxmlformats.org/officeDocument/2006/relationships/tags" Target="../tags/tag114.xml"/><Relationship Id="rId2" Type="http://schemas.openxmlformats.org/officeDocument/2006/relationships/tags" Target="../tags/tag113.xml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4" Type="http://schemas.openxmlformats.org/officeDocument/2006/relationships/tags" Target="../tags/tag118.xml"/><Relationship Id="rId3" Type="http://schemas.openxmlformats.org/officeDocument/2006/relationships/tags" Target="../tags/tag117.xml"/><Relationship Id="rId2" Type="http://schemas.openxmlformats.org/officeDocument/2006/relationships/tags" Target="../tags/tag116.xml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4" Type="http://schemas.openxmlformats.org/officeDocument/2006/relationships/tags" Target="../tags/tag121.xml"/><Relationship Id="rId3" Type="http://schemas.openxmlformats.org/officeDocument/2006/relationships/tags" Target="../tags/tag120.xml"/><Relationship Id="rId2" Type="http://schemas.openxmlformats.org/officeDocument/2006/relationships/tags" Target="../tags/tag119.xml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4" Type="http://schemas.openxmlformats.org/officeDocument/2006/relationships/tags" Target="../tags/tag124.xml"/><Relationship Id="rId3" Type="http://schemas.openxmlformats.org/officeDocument/2006/relationships/tags" Target="../tags/tag123.xml"/><Relationship Id="rId2" Type="http://schemas.openxmlformats.org/officeDocument/2006/relationships/tags" Target="../tags/tag122.xml"/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8" Type="http://schemas.openxmlformats.org/officeDocument/2006/relationships/tags" Target="../tags/tag131.xml"/><Relationship Id="rId7" Type="http://schemas.openxmlformats.org/officeDocument/2006/relationships/tags" Target="../tags/tag130.xml"/><Relationship Id="rId6" Type="http://schemas.openxmlformats.org/officeDocument/2006/relationships/tags" Target="../tags/tag129.xml"/><Relationship Id="rId5" Type="http://schemas.openxmlformats.org/officeDocument/2006/relationships/tags" Target="../tags/tag128.xml"/><Relationship Id="rId4" Type="http://schemas.openxmlformats.org/officeDocument/2006/relationships/tags" Target="../tags/tag127.xml"/><Relationship Id="rId3" Type="http://schemas.openxmlformats.org/officeDocument/2006/relationships/tags" Target="../tags/tag126.xml"/><Relationship Id="rId2" Type="http://schemas.openxmlformats.org/officeDocument/2006/relationships/tags" Target="../tags/tag125.xml"/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6" Type="http://schemas.openxmlformats.org/officeDocument/2006/relationships/tags" Target="../tags/tag136.xml"/><Relationship Id="rId5" Type="http://schemas.openxmlformats.org/officeDocument/2006/relationships/tags" Target="../tags/tag135.xml"/><Relationship Id="rId4" Type="http://schemas.openxmlformats.org/officeDocument/2006/relationships/tags" Target="../tags/tag134.xml"/><Relationship Id="rId3" Type="http://schemas.openxmlformats.org/officeDocument/2006/relationships/tags" Target="../tags/tag133.xml"/><Relationship Id="rId2" Type="http://schemas.openxmlformats.org/officeDocument/2006/relationships/tags" Target="../tags/tag132.xml"/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6" Type="http://schemas.openxmlformats.org/officeDocument/2006/relationships/tags" Target="../tags/tag141.xml"/><Relationship Id="rId5" Type="http://schemas.openxmlformats.org/officeDocument/2006/relationships/tags" Target="../tags/tag140.xml"/><Relationship Id="rId4" Type="http://schemas.openxmlformats.org/officeDocument/2006/relationships/tags" Target="../tags/tag139.xml"/><Relationship Id="rId3" Type="http://schemas.openxmlformats.org/officeDocument/2006/relationships/tags" Target="../tags/tag138.xml"/><Relationship Id="rId2" Type="http://schemas.openxmlformats.org/officeDocument/2006/relationships/tags" Target="../tags/tag137.xml"/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7" Type="http://schemas.openxmlformats.org/officeDocument/2006/relationships/tags" Target="../tags/tag147.xml"/><Relationship Id="rId6" Type="http://schemas.openxmlformats.org/officeDocument/2006/relationships/tags" Target="../tags/tag146.xml"/><Relationship Id="rId5" Type="http://schemas.openxmlformats.org/officeDocument/2006/relationships/tags" Target="../tags/tag145.xml"/><Relationship Id="rId4" Type="http://schemas.openxmlformats.org/officeDocument/2006/relationships/tags" Target="../tags/tag144.xml"/><Relationship Id="rId3" Type="http://schemas.openxmlformats.org/officeDocument/2006/relationships/tags" Target="../tags/tag143.xml"/><Relationship Id="rId2" Type="http://schemas.openxmlformats.org/officeDocument/2006/relationships/tags" Target="../tags/tag142.xml"/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7" Type="http://schemas.openxmlformats.org/officeDocument/2006/relationships/tags" Target="../tags/tag153.xml"/><Relationship Id="rId6" Type="http://schemas.openxmlformats.org/officeDocument/2006/relationships/tags" Target="../tags/tag152.xml"/><Relationship Id="rId5" Type="http://schemas.openxmlformats.org/officeDocument/2006/relationships/tags" Target="../tags/tag151.xml"/><Relationship Id="rId4" Type="http://schemas.openxmlformats.org/officeDocument/2006/relationships/tags" Target="../tags/tag150.xml"/><Relationship Id="rId3" Type="http://schemas.openxmlformats.org/officeDocument/2006/relationships/tags" Target="../tags/tag149.xml"/><Relationship Id="rId2" Type="http://schemas.openxmlformats.org/officeDocument/2006/relationships/tags" Target="../tags/tag148.xml"/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6" Type="http://schemas.openxmlformats.org/officeDocument/2006/relationships/tags" Target="../tags/tag158.xml"/><Relationship Id="rId5" Type="http://schemas.openxmlformats.org/officeDocument/2006/relationships/tags" Target="../tags/tag157.xml"/><Relationship Id="rId4" Type="http://schemas.openxmlformats.org/officeDocument/2006/relationships/tags" Target="../tags/tag156.xml"/><Relationship Id="rId3" Type="http://schemas.openxmlformats.org/officeDocument/2006/relationships/tags" Target="../tags/tag155.xml"/><Relationship Id="rId2" Type="http://schemas.openxmlformats.org/officeDocument/2006/relationships/tags" Target="../tags/tag154.xml"/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5" Type="http://schemas.openxmlformats.org/officeDocument/2006/relationships/tags" Target="../tags/tag162.xml"/><Relationship Id="rId4" Type="http://schemas.openxmlformats.org/officeDocument/2006/relationships/tags" Target="../tags/tag161.xml"/><Relationship Id="rId3" Type="http://schemas.openxmlformats.org/officeDocument/2006/relationships/tags" Target="../tags/tag160.xml"/><Relationship Id="rId2" Type="http://schemas.openxmlformats.org/officeDocument/2006/relationships/tags" Target="../tags/tag159.xml"/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5" Type="http://schemas.openxmlformats.org/officeDocument/2006/relationships/tags" Target="../tags/tag166.xml"/><Relationship Id="rId4" Type="http://schemas.openxmlformats.org/officeDocument/2006/relationships/tags" Target="../tags/tag165.xml"/><Relationship Id="rId3" Type="http://schemas.openxmlformats.org/officeDocument/2006/relationships/tags" Target="../tags/tag164.xml"/><Relationship Id="rId2" Type="http://schemas.openxmlformats.org/officeDocument/2006/relationships/tags" Target="../tags/tag163.xm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fontAlgn="base"/>
            <a:r>
              <a:rPr lang="zh-CN" altLang="en-US" strike="noStrike" noProof="1" smtClean="0"/>
              <a:t>单击此处编辑母版副标题样式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2504" cy="4525963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54296" y="1600200"/>
            <a:ext cx="4032504" cy="4525963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778438"/>
            <a:ext cx="3655181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2665379"/>
            <a:ext cx="3655181" cy="3524284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778438"/>
            <a:ext cx="3673182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2665379"/>
            <a:ext cx="3673182" cy="3524284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3124012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457201"/>
            <a:ext cx="4629150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fontAlgn="base"/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3124012" cy="3811588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52930" cy="5851525"/>
          </a:xfr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>
            <p:custDataLst>
              <p:tags r:id="rId2"/>
            </p:custDataLst>
          </p:nvPr>
        </p:nvSpPr>
        <p:spPr>
          <a:xfrm>
            <a:off x="206375" y="812800"/>
            <a:ext cx="8761413" cy="294798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kumimoji="1" lang="zh-CN" altLang="en-US" sz="100" strike="noStrike" noProof="1" dirty="0">
              <a:solidFill>
                <a:schemeClr val="lt1"/>
              </a:solidFill>
              <a:highlight>
                <a:srgbClr val="1171F1"/>
              </a:highlight>
            </a:endParaRPr>
          </a:p>
        </p:txBody>
      </p:sp>
      <p:sp>
        <p:nvSpPr>
          <p:cNvPr id="8" name="任意形状 8"/>
          <p:cNvSpPr/>
          <p:nvPr userDrawn="1">
            <p:custDataLst>
              <p:tags r:id="rId3"/>
            </p:custDataLst>
          </p:nvPr>
        </p:nvSpPr>
        <p:spPr>
          <a:xfrm>
            <a:off x="7118350" y="622300"/>
            <a:ext cx="1847850" cy="1801813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/>
              </a:gs>
              <a:gs pos="99000">
                <a:schemeClr val="tx2">
                  <a:lumMod val="90000"/>
                  <a:alpha val="24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fontAlgn="base"/>
            <a:endParaRPr kumimoji="1" lang="zh-CN" altLang="en-US" sz="100" strike="noStrike" noProof="1" dirty="0">
              <a:solidFill>
                <a:schemeClr val="lt1"/>
              </a:solidFill>
              <a:highlight>
                <a:srgbClr val="1171F1"/>
              </a:highlight>
            </a:endParaRPr>
          </a:p>
        </p:txBody>
      </p:sp>
      <p:sp>
        <p:nvSpPr>
          <p:cNvPr id="9" name="任意形状 9"/>
          <p:cNvSpPr/>
          <p:nvPr userDrawn="1">
            <p:custDataLst>
              <p:tags r:id="rId4"/>
            </p:custDataLst>
          </p:nvPr>
        </p:nvSpPr>
        <p:spPr>
          <a:xfrm rot="10800000">
            <a:off x="195263" y="2641600"/>
            <a:ext cx="1416050" cy="1379538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bg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fontAlgn="base"/>
            <a:endParaRPr kumimoji="1" lang="zh-CN" altLang="en-US" sz="100" strike="noStrike" noProof="1" dirty="0">
              <a:solidFill>
                <a:schemeClr val="lt1"/>
              </a:solidFill>
              <a:highlight>
                <a:srgbClr val="1171F1"/>
              </a:highlight>
            </a:endParaRPr>
          </a:p>
        </p:txBody>
      </p:sp>
      <p:sp>
        <p:nvSpPr>
          <p:cNvPr id="10" name="矩形 9"/>
          <p:cNvSpPr/>
          <p:nvPr userDrawn="1">
            <p:custDataLst>
              <p:tags r:id="rId5"/>
            </p:custDataLst>
          </p:nvPr>
        </p:nvSpPr>
        <p:spPr>
          <a:xfrm>
            <a:off x="7104063" y="6264275"/>
            <a:ext cx="1349375" cy="5715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00" strike="noStrike" noProof="1">
              <a:solidFill>
                <a:schemeClr val="lt1"/>
              </a:solidFill>
            </a:endParaRPr>
          </a:p>
        </p:txBody>
      </p:sp>
      <p:sp>
        <p:nvSpPr>
          <p:cNvPr id="11" name="矩形 10"/>
          <p:cNvSpPr/>
          <p:nvPr userDrawn="1">
            <p:custDataLst>
              <p:tags r:id="rId6"/>
            </p:custDataLst>
          </p:nvPr>
        </p:nvSpPr>
        <p:spPr>
          <a:xfrm flipV="1">
            <a:off x="563563" y="6315075"/>
            <a:ext cx="536575" cy="5715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00" strike="noStrike" noProof="1">
              <a:solidFill>
                <a:schemeClr val="lt1"/>
              </a:solidFill>
            </a:endParaRPr>
          </a:p>
        </p:txBody>
      </p:sp>
      <p:sp>
        <p:nvSpPr>
          <p:cNvPr id="12" name="矩形 11"/>
          <p:cNvSpPr/>
          <p:nvPr userDrawn="1">
            <p:custDataLst>
              <p:tags r:id="rId7"/>
            </p:custDataLst>
          </p:nvPr>
        </p:nvSpPr>
        <p:spPr>
          <a:xfrm>
            <a:off x="1166813" y="6316663"/>
            <a:ext cx="66675" cy="5715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00" strike="noStrike" noProof="1">
              <a:solidFill>
                <a:schemeClr val="lt1"/>
              </a:solidFill>
            </a:endParaRPr>
          </a:p>
        </p:txBody>
      </p:sp>
      <p:sp>
        <p:nvSpPr>
          <p:cNvPr id="13" name="矩形 12"/>
          <p:cNvSpPr/>
          <p:nvPr userDrawn="1">
            <p:custDataLst>
              <p:tags r:id="rId8"/>
            </p:custDataLst>
          </p:nvPr>
        </p:nvSpPr>
        <p:spPr>
          <a:xfrm>
            <a:off x="1298575" y="6316663"/>
            <a:ext cx="190500" cy="5715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00" strike="noStrike" noProof="1">
              <a:solidFill>
                <a:schemeClr val="lt1"/>
              </a:solidFill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662733" y="1046220"/>
            <a:ext cx="6858000" cy="1422559"/>
          </a:xfrm>
        </p:spPr>
        <p:txBody>
          <a:bodyPr lIns="91440" tIns="45720" rIns="91440" bIns="0" anchor="b" anchorCtr="0">
            <a:normAutofit/>
          </a:bodyPr>
          <a:lstStyle>
            <a:lvl1pPr algn="l">
              <a:defRPr sz="4950" b="1" spc="600" baseline="0">
                <a:latin typeface="Arial" panose="020B0604020202020204" pitchFamily="34" charset="0"/>
              </a:defRPr>
            </a:lvl1pPr>
          </a:lstStyle>
          <a:p>
            <a:pPr fontAlgn="auto"/>
            <a:r>
              <a:rPr lang="zh-CN" altLang="en-US" sz="4950" strike="noStrike" noProof="1" dirty="0"/>
              <a:t>单击此处编辑标题</a:t>
            </a:r>
            <a:endParaRPr lang="zh-CN" altLang="en-US" strike="noStrike" noProof="1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662732" y="3128804"/>
            <a:ext cx="6858000" cy="667703"/>
          </a:xfrm>
        </p:spPr>
        <p:txBody>
          <a:bodyPr lIns="91440" tIns="0" rIns="91440" bIns="45720">
            <a:normAutofit/>
          </a:bodyPr>
          <a:lstStyle>
            <a:lvl1pPr marL="0" indent="0" algn="l" eaLnBrk="1" fontAlgn="auto" latinLnBrk="0" hangingPunct="1">
              <a:lnSpc>
                <a:spcPct val="100000"/>
              </a:lnSpc>
              <a:buNone/>
              <a:defRPr sz="1800" u="none" strike="noStrike" kern="1200" cap="none" spc="20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fontAlgn="auto"/>
            <a:r>
              <a:rPr lang="zh-CN" altLang="en-US" strike="noStrike" noProof="1" dirty="0"/>
              <a:t>单击此处编辑副标题</a:t>
            </a:r>
            <a:endParaRPr lang="zh-CN" altLang="en-US" strike="noStrike" noProof="1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3" hasCustomPrompt="1"/>
          </p:nvPr>
        </p:nvSpPr>
        <p:spPr>
          <a:xfrm>
            <a:off x="662733" y="5122890"/>
            <a:ext cx="2524073" cy="434743"/>
          </a:xfrm>
        </p:spPr>
        <p:txBody>
          <a:bodyPr lIns="91440" tIns="45720" rIns="91440" bIns="45720">
            <a:normAutofit/>
          </a:bodyPr>
          <a:lstStyle>
            <a:lvl1pPr marL="0" indent="0">
              <a:buNone/>
              <a:defRPr sz="1800" baseline="0">
                <a:solidFill>
                  <a:schemeClr val="accent1"/>
                </a:solidFill>
                <a:latin typeface="Arial" panose="020B0604020202020204" pitchFamily="34" charset="0"/>
              </a:defRPr>
            </a:lvl1pPr>
          </a:lstStyle>
          <a:p>
            <a:pPr lvl="0" fontAlgn="auto"/>
            <a:r>
              <a:rPr lang="zh-CN" altLang="en-US" strike="noStrike" noProof="1" dirty="0"/>
              <a:t>编辑文本</a:t>
            </a:r>
            <a:endParaRPr lang="zh-CN" altLang="en-US" strike="noStrike" noProof="1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60400" y="6389688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3087688" y="6389688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6457950" y="6389688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2411" y="498479"/>
            <a:ext cx="8139178" cy="33147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1800" b="1" i="0" u="none" strike="noStrike" kern="1200" cap="none" spc="200" normalizeH="0" baseline="0" noProof="1" dirty="0">
                <a:solidFill>
                  <a:schemeClr val="accent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单击此处编辑母版标题样式</a:t>
            </a:r>
            <a:endParaRPr strike="noStrike" noProof="1"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02411" y="1626121"/>
            <a:ext cx="8139178" cy="4041680"/>
          </a:xfrm>
        </p:spPr>
        <p:txBody>
          <a:bodyPr vert="horz" lIns="101600" tIns="0" rIns="82550" bIns="0" rtlCol="0">
            <a:no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单击此处编辑母版文本样式</a:t>
            </a:r>
            <a:endParaRPr strike="noStrike" noProof="1" dirty="0">
              <a:sym typeface="+mn-ea"/>
            </a:endParaRPr>
          </a:p>
          <a:p>
            <a:pPr lvl="1" fontAlgn="auto"/>
            <a:r>
              <a:rPr strike="noStrike" noProof="1" dirty="0">
                <a:sym typeface="+mn-ea"/>
              </a:rPr>
              <a:t>第二级</a:t>
            </a:r>
            <a:endParaRPr strike="noStrike" noProof="1" dirty="0">
              <a:sym typeface="+mn-ea"/>
            </a:endParaRPr>
          </a:p>
          <a:p>
            <a:pPr lvl="2" fontAlgn="auto"/>
            <a:r>
              <a:rPr strike="noStrike" noProof="1" dirty="0">
                <a:sym typeface="+mn-ea"/>
              </a:rPr>
              <a:t>第三级</a:t>
            </a:r>
            <a:endParaRPr strike="noStrike" noProof="1" dirty="0">
              <a:sym typeface="+mn-ea"/>
            </a:endParaRPr>
          </a:p>
          <a:p>
            <a:pPr lvl="3" fontAlgn="auto"/>
            <a:r>
              <a:rPr strike="noStrike" noProof="1" dirty="0">
                <a:sym typeface="+mn-ea"/>
              </a:rPr>
              <a:t>第四级</a:t>
            </a:r>
            <a:endParaRPr strike="noStrike" noProof="1" dirty="0">
              <a:sym typeface="+mn-ea"/>
            </a:endParaRPr>
          </a:p>
          <a:p>
            <a:pPr lvl="4" fontAlgn="auto"/>
            <a:r>
              <a:rPr strike="noStrike" noProof="1" dirty="0">
                <a:sym typeface="+mn-ea"/>
              </a:rPr>
              <a:t>第五级</a:t>
            </a:r>
            <a:endParaRPr strike="noStrike" noProof="1"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60400" y="6389688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3087688" y="6389688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6457950" y="6389688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 userDrawn="1">
            <p:custDataLst>
              <p:tags r:id="rId2"/>
            </p:custDataLst>
          </p:nvPr>
        </p:nvSpPr>
        <p:spPr>
          <a:xfrm>
            <a:off x="0" y="6473825"/>
            <a:ext cx="9186863" cy="38417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kumimoji="1" lang="zh-CN" altLang="en-US" sz="100" strike="noStrike" noProof="1" dirty="0">
              <a:highlight>
                <a:srgbClr val="1171F1"/>
              </a:highlight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3507581" y="2175010"/>
            <a:ext cx="4682831" cy="691516"/>
          </a:xfrm>
        </p:spPr>
        <p:txBody>
          <a:bodyPr lIns="91440" tIns="45720" rIns="91440" bIns="0" anchor="b" anchorCtr="0">
            <a:normAutofit/>
          </a:bodyPr>
          <a:lstStyle>
            <a:lvl1pPr>
              <a:defRPr sz="4050" u="none" strike="noStrike" kern="1200" cap="none" spc="300" normalizeH="0" baseline="0">
                <a:solidFill>
                  <a:schemeClr val="accent1"/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auto"/>
            <a:r>
              <a:rPr lang="zh-CN" altLang="en-US" sz="4050" strike="noStrike" noProof="1" dirty="0"/>
              <a:t>单击此处编辑标题</a:t>
            </a:r>
            <a:endParaRPr lang="zh-CN" altLang="en-US" strike="noStrike" noProof="1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3507581" y="3277722"/>
            <a:ext cx="4682831" cy="1050755"/>
          </a:xfrm>
        </p:spPr>
        <p:txBody>
          <a:bodyPr lIns="91440" tIns="0" rIns="91440" bIns="45720">
            <a:normAutofit/>
          </a:bodyPr>
          <a:lstStyle>
            <a:lvl1pPr marL="0" indent="0" eaLnBrk="1" fontAlgn="auto" latinLnBrk="0" hangingPunct="1">
              <a:buNone/>
              <a:defRPr kumimoji="0" lang="zh-CN" altLang="en-US" sz="135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auto"/>
            <a:r>
              <a:rPr lang="zh-CN" altLang="en-US" sz="1350" strike="noStrike" noProof="1" dirty="0"/>
              <a:t>单击此处编辑文本</a:t>
            </a:r>
            <a:endParaRPr lang="zh-CN" altLang="en-US" strike="noStrike" noProof="1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60400" y="6389688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3087688" y="6389688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6457950" y="6389688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2411" y="498479"/>
            <a:ext cx="8139178" cy="33147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1800" b="1" i="0" u="none" strike="noStrike" kern="1200" cap="none" spc="200" normalizeH="0" baseline="0" noProof="1" dirty="0">
                <a:solidFill>
                  <a:schemeClr val="accent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单击此处编辑母版标题样式</a:t>
            </a:r>
            <a:endParaRPr strike="noStrike" noProof="1"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507210" y="1626121"/>
            <a:ext cx="3962432" cy="4041680"/>
          </a:xfrm>
        </p:spPr>
        <p:txBody>
          <a:bodyPr vert="horz" lIns="101600" tIns="0" rIns="82550" bIns="0" rtlCol="0">
            <a:no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 fontAlgn="auto"/>
            <a:r>
              <a:rPr strike="noStrike" noProof="1">
                <a:sym typeface="+mn-ea"/>
              </a:rPr>
              <a:t>单击此处编辑母版文本样式</a:t>
            </a:r>
            <a:endParaRPr strike="noStrike" noProof="1">
              <a:sym typeface="+mn-ea"/>
            </a:endParaRPr>
          </a:p>
          <a:p>
            <a:pPr lvl="1" fontAlgn="auto"/>
            <a:r>
              <a:rPr strike="noStrike" noProof="1">
                <a:sym typeface="+mn-ea"/>
              </a:rPr>
              <a:t>第二级</a:t>
            </a:r>
            <a:endParaRPr strike="noStrike" noProof="1">
              <a:sym typeface="+mn-ea"/>
            </a:endParaRPr>
          </a:p>
          <a:p>
            <a:pPr lvl="2" fontAlgn="auto"/>
            <a:r>
              <a:rPr strike="noStrike" noProof="1">
                <a:sym typeface="+mn-ea"/>
              </a:rPr>
              <a:t>第三级</a:t>
            </a:r>
            <a:endParaRPr strike="noStrike" noProof="1">
              <a:sym typeface="+mn-ea"/>
            </a:endParaRPr>
          </a:p>
          <a:p>
            <a:pPr lvl="3" fontAlgn="auto"/>
            <a:r>
              <a:rPr strike="noStrike" noProof="1">
                <a:sym typeface="+mn-ea"/>
              </a:rPr>
              <a:t>第四级</a:t>
            </a:r>
            <a:endParaRPr strike="noStrike" noProof="1">
              <a:sym typeface="+mn-ea"/>
            </a:endParaRPr>
          </a:p>
          <a:p>
            <a:pPr lvl="4" fontAlgn="auto"/>
            <a:r>
              <a:rPr strike="noStrike" noProof="1">
                <a:sym typeface="+mn-ea"/>
              </a:rPr>
              <a:t>第五级</a:t>
            </a:r>
            <a:endParaRPr strike="noStrike" noProof="1"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83920" y="1626121"/>
            <a:ext cx="3962432" cy="4041680"/>
          </a:xfrm>
        </p:spPr>
        <p:txBody>
          <a:bodyPr>
            <a:noAutofit/>
          </a:bodyPr>
          <a:lstStyle>
            <a:lvl1pPr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60400" y="6389688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3087688" y="6389688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6457950" y="6389688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2411" y="498479"/>
            <a:ext cx="8139178" cy="33147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1800" b="1" i="0" u="none" strike="noStrike" kern="1200" cap="none" spc="200" normalizeH="0" baseline="0" noProof="1" dirty="0">
                <a:solidFill>
                  <a:schemeClr val="accent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单击此处编辑母版标题样式</a:t>
            </a:r>
            <a:endParaRPr strike="noStrike" noProof="1"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502447" y="1000133"/>
            <a:ext cx="3962432" cy="285752"/>
          </a:xfrm>
        </p:spPr>
        <p:txBody>
          <a:bodyPr lIns="101600" tIns="38100" rIns="76200" bIns="38100" anchor="t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1500" b="0" u="none" strike="noStrike" kern="1200" cap="none" spc="20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 fontAlgn="auto"/>
            <a:r>
              <a:rPr lang="zh-CN" altLang="en-US" strike="noStrike" noProof="1" dirty="0"/>
              <a:t>单击此处编辑文本</a:t>
            </a:r>
            <a:endParaRPr lang="zh-CN" altLang="en-US" strike="noStrike" noProof="1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02444" y="2023369"/>
            <a:ext cx="3962400" cy="3701064"/>
          </a:xfrm>
        </p:spPr>
        <p:txBody>
          <a:bodyPr vert="horz" lIns="101600" tIns="0" rIns="82550" bIns="0" rtlCol="0">
            <a:no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单击此处编辑母版文本样式</a:t>
            </a:r>
            <a:endParaRPr strike="noStrike" noProof="1" dirty="0">
              <a:sym typeface="+mn-ea"/>
            </a:endParaRPr>
          </a:p>
          <a:p>
            <a:pPr lvl="1" fontAlgn="auto"/>
            <a:r>
              <a:rPr strike="noStrike" noProof="1" dirty="0">
                <a:sym typeface="+mn-ea"/>
              </a:rPr>
              <a:t>第二级</a:t>
            </a:r>
            <a:endParaRPr strike="noStrike" noProof="1" dirty="0">
              <a:sym typeface="+mn-ea"/>
            </a:endParaRPr>
          </a:p>
          <a:p>
            <a:pPr lvl="2" fontAlgn="auto"/>
            <a:r>
              <a:rPr strike="noStrike" noProof="1" dirty="0">
                <a:sym typeface="+mn-ea"/>
              </a:rPr>
              <a:t>第三级</a:t>
            </a:r>
            <a:endParaRPr strike="noStrike" noProof="1" dirty="0">
              <a:sym typeface="+mn-ea"/>
            </a:endParaRPr>
          </a:p>
          <a:p>
            <a:pPr lvl="3" fontAlgn="auto"/>
            <a:r>
              <a:rPr strike="noStrike" noProof="1" dirty="0">
                <a:sym typeface="+mn-ea"/>
              </a:rPr>
              <a:t>第四级</a:t>
            </a:r>
            <a:endParaRPr strike="noStrike" noProof="1" dirty="0">
              <a:sym typeface="+mn-ea"/>
            </a:endParaRPr>
          </a:p>
          <a:p>
            <a:pPr lvl="4" fontAlgn="auto"/>
            <a:r>
              <a:rPr strike="noStrike" noProof="1" dirty="0">
                <a:sym typeface="+mn-ea"/>
              </a:rPr>
              <a:t>第五级</a:t>
            </a:r>
            <a:endParaRPr strike="noStrike" noProof="1"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4676812" y="1000133"/>
            <a:ext cx="3962432" cy="285752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1500" b="0" i="0" u="none" strike="noStrike" kern="1200" cap="none" spc="20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 fontAlgn="auto"/>
            <a:r>
              <a:rPr strike="noStrike" noProof="1">
                <a:sym typeface="+mn-ea"/>
              </a:rPr>
              <a:t>单击此处编辑文本</a:t>
            </a:r>
            <a:endParaRPr strike="noStrike" noProof="1"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76812" y="2023369"/>
            <a:ext cx="3962432" cy="3701064"/>
          </a:xfrm>
        </p:spPr>
        <p:txBody>
          <a:bodyPr vert="horz" lIns="101600" tIns="0" rIns="82550" bIns="0" rtlCol="0">
            <a:no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单击此处编辑母版文本样式</a:t>
            </a:r>
            <a:endParaRPr strike="noStrike" noProof="1" dirty="0">
              <a:sym typeface="+mn-ea"/>
            </a:endParaRPr>
          </a:p>
          <a:p>
            <a:pPr lvl="1" fontAlgn="auto"/>
            <a:r>
              <a:rPr strike="noStrike" noProof="1" dirty="0">
                <a:sym typeface="+mn-ea"/>
              </a:rPr>
              <a:t>第二级</a:t>
            </a:r>
            <a:endParaRPr strike="noStrike" noProof="1" dirty="0">
              <a:sym typeface="+mn-ea"/>
            </a:endParaRPr>
          </a:p>
          <a:p>
            <a:pPr lvl="2" fontAlgn="auto"/>
            <a:r>
              <a:rPr strike="noStrike" noProof="1" dirty="0">
                <a:sym typeface="+mn-ea"/>
              </a:rPr>
              <a:t>第三级</a:t>
            </a:r>
            <a:endParaRPr strike="noStrike" noProof="1" dirty="0">
              <a:sym typeface="+mn-ea"/>
            </a:endParaRPr>
          </a:p>
          <a:p>
            <a:pPr lvl="3" fontAlgn="auto"/>
            <a:r>
              <a:rPr strike="noStrike" noProof="1" dirty="0">
                <a:sym typeface="+mn-ea"/>
              </a:rPr>
              <a:t>第四级</a:t>
            </a:r>
            <a:endParaRPr strike="noStrike" noProof="1" dirty="0">
              <a:sym typeface="+mn-ea"/>
            </a:endParaRPr>
          </a:p>
          <a:p>
            <a:pPr lvl="4" fontAlgn="auto"/>
            <a:r>
              <a:rPr strike="noStrike" noProof="1" dirty="0">
                <a:sym typeface="+mn-ea"/>
              </a:rPr>
              <a:t>第五级</a:t>
            </a:r>
            <a:endParaRPr strike="noStrike" noProof="1"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60400" y="6389688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3087688" y="6389688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6457950" y="6389688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2411" y="498476"/>
            <a:ext cx="8139178" cy="33147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1800" b="1" i="0" u="none" strike="noStrike" kern="1200" cap="none" spc="200" normalizeH="0" baseline="0" noProof="1" dirty="0">
                <a:solidFill>
                  <a:schemeClr val="accent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单击此处编辑母版标题样式</a:t>
            </a:r>
            <a:endParaRPr strike="noStrike" noProof="1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60400" y="6389688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3087688" y="6389688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6457950" y="6389688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60400" y="6389688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3087688" y="6389688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6457950" y="6389688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2447" y="498479"/>
            <a:ext cx="8139178" cy="33147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1800" b="1" i="0" u="none" strike="noStrike" kern="1200" cap="none" spc="200" normalizeH="0" baseline="0" noProof="1" dirty="0">
                <a:solidFill>
                  <a:schemeClr val="accent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单击此处编辑母版标题样式</a:t>
            </a:r>
            <a:endParaRPr strike="noStrike" noProof="1" dirty="0">
              <a:sym typeface="+mn-ea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02447" y="1626121"/>
            <a:ext cx="3962432" cy="4041680"/>
          </a:xfrm>
        </p:spPr>
        <p:txBody>
          <a:bodyPr vert="horz" lIns="101600" tIns="0" rIns="82550" bIns="0" rtlCol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 fontAlgn="auto"/>
            <a:endParaRPr strike="noStrike" noProof="1"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679194" y="1626121"/>
            <a:ext cx="3962432" cy="4041680"/>
          </a:xfrm>
        </p:spPr>
        <p:txBody>
          <a:bodyPr vert="horz" lIns="101600" tIns="0" rIns="82550" bIns="0" rtlCol="0">
            <a:norm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单击此处编辑母版文本样式</a:t>
            </a:r>
            <a:endParaRPr strike="noStrike" noProof="1"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60400" y="6389688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9EFD9D74-47D9-4702-A33C-335B63B48DBF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3087688" y="6389688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6457950" y="6389688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FABC47A4-756D-490B-A52F-7D9E2C9FC05F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7928351" y="1626121"/>
            <a:ext cx="713238" cy="4041680"/>
          </a:xfrm>
        </p:spPr>
        <p:txBody>
          <a:bodyPr vert="eaVert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1800" b="1" i="0" u="none" strike="noStrike" kern="1200" cap="none" spc="200" normalizeH="0" baseline="0" noProof="1" dirty="0">
                <a:solidFill>
                  <a:schemeClr val="accent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单击此处编辑母版标题样式</a:t>
            </a:r>
            <a:endParaRPr strike="noStrike" noProof="1"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502444" y="1626113"/>
            <a:ext cx="7371076" cy="4041680"/>
          </a:xfrm>
        </p:spPr>
        <p:txBody>
          <a:bodyPr vert="eaVert"/>
          <a:lstStyle>
            <a:lvl1pPr indent="0" eaLnBrk="1" fontAlgn="auto" latinLnBrk="0" hangingPunct="1"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indent="0" eaLnBrk="1" fontAlgn="auto" latinLnBrk="0" hangingPunct="1"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indent="0" eaLnBrk="1" fontAlgn="auto" latinLnBrk="0" hangingPunct="1"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indent="0" eaLnBrk="1" fontAlgn="auto" latinLnBrk="0" hangingPunct="1"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indent="0" eaLnBrk="1" fontAlgn="auto" latinLnBrk="0" hangingPunct="1"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60400" y="6389688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3087688" y="6389688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6457950" y="6389688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502447" y="1626121"/>
            <a:ext cx="8139178" cy="4041680"/>
          </a:xfrm>
        </p:spPr>
        <p:txBody>
          <a:bodyPr/>
          <a:lstStyle>
            <a:lvl1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defRPr>
            </a:lvl1pPr>
            <a:lvl2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defRPr>
            </a:lvl2pPr>
            <a:lvl3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defRPr>
            </a:lvl3pPr>
            <a:lvl4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defRPr>
            </a:lvl4pPr>
            <a:lvl5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defRPr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60400" y="6389688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3087688" y="6389688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6457950" y="6389688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>
            <p:custDataLst>
              <p:tags r:id="rId2"/>
            </p:custDataLst>
          </p:nvPr>
        </p:nvSpPr>
        <p:spPr>
          <a:xfrm>
            <a:off x="200025" y="1017588"/>
            <a:ext cx="8761413" cy="4227513"/>
          </a:xfrm>
          <a:prstGeom prst="rect">
            <a:avLst/>
          </a:prstGeom>
          <a:solidFill>
            <a:schemeClr val="tx2"/>
          </a:solidFill>
          <a:ln w="28575" cmpd="sng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kumimoji="1" lang="zh-CN" altLang="en-US" sz="100" strike="noStrike" noProof="1" dirty="0">
              <a:highlight>
                <a:srgbClr val="1171F1"/>
              </a:highlight>
            </a:endParaRPr>
          </a:p>
        </p:txBody>
      </p:sp>
      <p:sp>
        <p:nvSpPr>
          <p:cNvPr id="9" name="矩形 8"/>
          <p:cNvSpPr/>
          <p:nvPr userDrawn="1">
            <p:custDataLst>
              <p:tags r:id="rId3"/>
            </p:custDataLst>
          </p:nvPr>
        </p:nvSpPr>
        <p:spPr>
          <a:xfrm>
            <a:off x="1066800" y="4065588"/>
            <a:ext cx="3962400" cy="9525"/>
          </a:xfrm>
          <a:prstGeom prst="rect">
            <a:avLst/>
          </a:prstGeom>
          <a:solidFill>
            <a:schemeClr val="accent1">
              <a:lumMod val="50000"/>
              <a:alpha val="1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00" strike="noStrike" noProof="1"/>
          </a:p>
        </p:txBody>
      </p:sp>
      <p:sp>
        <p:nvSpPr>
          <p:cNvPr id="7" name="任意形状 8"/>
          <p:cNvSpPr/>
          <p:nvPr userDrawn="1">
            <p:custDataLst>
              <p:tags r:id="rId4"/>
            </p:custDataLst>
          </p:nvPr>
        </p:nvSpPr>
        <p:spPr>
          <a:xfrm>
            <a:off x="7110413" y="612775"/>
            <a:ext cx="1849438" cy="1803400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/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fontAlgn="base"/>
            <a:endParaRPr kumimoji="1" lang="zh-CN" altLang="en-US" sz="100" strike="noStrike" noProof="1" dirty="0">
              <a:highlight>
                <a:srgbClr val="1171F1"/>
              </a:highlight>
            </a:endParaRPr>
          </a:p>
        </p:txBody>
      </p:sp>
      <p:sp>
        <p:nvSpPr>
          <p:cNvPr id="8" name="任意形状 9"/>
          <p:cNvSpPr/>
          <p:nvPr userDrawn="1">
            <p:custDataLst>
              <p:tags r:id="rId5"/>
            </p:custDataLst>
          </p:nvPr>
        </p:nvSpPr>
        <p:spPr>
          <a:xfrm rot="10800000">
            <a:off x="195263" y="4343400"/>
            <a:ext cx="1416050" cy="1379538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99000">
                <a:schemeClr val="bg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fontAlgn="base"/>
            <a:endParaRPr kumimoji="1" lang="zh-CN" altLang="en-US" sz="100" strike="noStrike" noProof="1" dirty="0">
              <a:highlight>
                <a:srgbClr val="1171F1"/>
              </a:highlight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990599" y="2577631"/>
            <a:ext cx="4990201" cy="1205503"/>
          </a:xfrm>
        </p:spPr>
        <p:txBody>
          <a:bodyPr vert="horz" lIns="91440" tIns="45720" rIns="91440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7200" b="1" i="0" u="none" strike="noStrike" kern="1200" cap="none" spc="600" normalizeH="0" baseline="0" noProof="1" dirty="0">
                <a:solidFill>
                  <a:schemeClr val="accent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 dirty="0">
                <a:sym typeface="+mn-ea"/>
              </a:rPr>
              <a:t>编辑标题</a:t>
            </a:r>
            <a:endParaRPr strike="noStrike" noProof="1" dirty="0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60400" y="6389688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3087688" y="6389688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6457950" y="6389688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用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任意形状 8"/>
          <p:cNvSpPr/>
          <p:nvPr userDrawn="1">
            <p:custDataLst>
              <p:tags r:id="rId2"/>
            </p:custDataLst>
          </p:nvPr>
        </p:nvSpPr>
        <p:spPr>
          <a:xfrm>
            <a:off x="7294563" y="0"/>
            <a:ext cx="1849438" cy="2403475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fontAlgn="base"/>
            <a:endParaRPr kumimoji="1" lang="zh-CN" altLang="en-US" sz="100" strike="noStrike" noProof="1" dirty="0">
              <a:highlight>
                <a:srgbClr val="1171F1"/>
              </a:highlight>
            </a:endParaRPr>
          </a:p>
        </p:txBody>
      </p:sp>
      <p:sp>
        <p:nvSpPr>
          <p:cNvPr id="6" name="任意形状 8"/>
          <p:cNvSpPr/>
          <p:nvPr userDrawn="1">
            <p:custDataLst>
              <p:tags r:id="rId3"/>
            </p:custDataLst>
          </p:nvPr>
        </p:nvSpPr>
        <p:spPr>
          <a:xfrm rot="10800000">
            <a:off x="0" y="5480050"/>
            <a:ext cx="1058863" cy="1377950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fontAlgn="base"/>
            <a:endParaRPr kumimoji="1" lang="zh-CN" altLang="en-US" sz="100" strike="noStrike" noProof="1" dirty="0">
              <a:highlight>
                <a:srgbClr val="1171F1"/>
              </a:highlight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2411" y="498476"/>
            <a:ext cx="8139178" cy="331473"/>
          </a:xfrm>
        </p:spPr>
        <p:txBody>
          <a:bodyPr>
            <a:normAutofit/>
          </a:bodyPr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auto"/>
            <a:r>
              <a:rPr lang="zh-CN" altLang="en-US" strike="noStrike" noProof="1" dirty="0"/>
              <a:t>单击此处编辑母版标题样式</a:t>
            </a:r>
            <a:endParaRPr lang="zh-CN" altLang="en-US" strike="noStrike" noProof="1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60400" y="6389688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3087688" y="6389688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6457950" y="6389688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相框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00" strike="noStrike" noProof="1"/>
          </a:p>
        </p:txBody>
      </p:sp>
      <p:sp>
        <p:nvSpPr>
          <p:cNvPr id="8" name="矩形 7"/>
          <p:cNvSpPr/>
          <p:nvPr userDrawn="1">
            <p:custDataLst>
              <p:tags r:id="rId3"/>
            </p:custDataLst>
          </p:nvPr>
        </p:nvSpPr>
        <p:spPr>
          <a:xfrm>
            <a:off x="219075" y="304800"/>
            <a:ext cx="8705850" cy="62484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00" strike="noStrike" noProof="1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961200" y="1339650"/>
            <a:ext cx="7219800" cy="542700"/>
          </a:xfrm>
        </p:spPr>
        <p:txBody>
          <a:bodyPr anchor="ctr">
            <a:normAutofit/>
          </a:bodyPr>
          <a:lstStyle>
            <a:lvl1pPr>
              <a:defRPr sz="2400" baseline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auto"/>
            <a:r>
              <a:rPr lang="zh-CN" altLang="en-US" strike="noStrike" noProof="1" dirty="0"/>
              <a:t>单击此处编辑标题</a:t>
            </a:r>
            <a:endParaRPr lang="zh-CN" altLang="en-US" strike="noStrike" noProof="1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960835" y="2594250"/>
            <a:ext cx="7219950" cy="2583900"/>
          </a:xfrm>
        </p:spPr>
        <p:txBody>
          <a:bodyPr/>
          <a:lstStyle>
            <a:lvl1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60400" y="6389688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3087688" y="6389688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6457950" y="6389688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右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3617913" cy="6865938"/>
          </a:xfrm>
          <a:prstGeom prst="rect">
            <a:avLst/>
          </a:prstGeom>
          <a:solidFill>
            <a:schemeClr val="tx2">
              <a:alpha val="7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 fontAlgn="base"/>
            <a:endParaRPr lang="en-US" altLang="zh-CN" sz="100" strike="noStrike" noProof="1" dirty="0">
              <a:sym typeface="+mn-ea"/>
            </a:endParaRPr>
          </a:p>
        </p:txBody>
      </p:sp>
      <p:sp>
        <p:nvSpPr>
          <p:cNvPr id="6" name="任意形状 8"/>
          <p:cNvSpPr/>
          <p:nvPr userDrawn="1">
            <p:custDataLst>
              <p:tags r:id="rId3"/>
            </p:custDataLst>
          </p:nvPr>
        </p:nvSpPr>
        <p:spPr>
          <a:xfrm rot="16200000">
            <a:off x="0" y="3175"/>
            <a:ext cx="1741488" cy="1274763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/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fontAlgn="base"/>
            <a:endParaRPr kumimoji="1" lang="zh-CN" altLang="en-US" sz="100" strike="noStrike" noProof="1" dirty="0">
              <a:highlight>
                <a:srgbClr val="1171F1"/>
              </a:highlight>
            </a:endParaRPr>
          </a:p>
        </p:txBody>
      </p:sp>
      <p:sp>
        <p:nvSpPr>
          <p:cNvPr id="10" name="任意形状 9"/>
          <p:cNvSpPr/>
          <p:nvPr userDrawn="1">
            <p:custDataLst>
              <p:tags r:id="rId4"/>
            </p:custDataLst>
          </p:nvPr>
        </p:nvSpPr>
        <p:spPr>
          <a:xfrm rot="10800000">
            <a:off x="0" y="5913438"/>
            <a:ext cx="731838" cy="952500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tx2">
                  <a:lumMod val="90000"/>
                  <a:alpha val="24000"/>
                </a:schemeClr>
              </a:gs>
              <a:gs pos="100000">
                <a:schemeClr val="bg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fontAlgn="base"/>
            <a:endParaRPr kumimoji="1" lang="zh-CN" altLang="en-US" sz="100" strike="noStrike" noProof="1" dirty="0">
              <a:highlight>
                <a:srgbClr val="1171F1"/>
              </a:highlight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437400" y="880650"/>
            <a:ext cx="2970000" cy="661500"/>
          </a:xfrm>
        </p:spPr>
        <p:txBody>
          <a:bodyPr anchor="ctr">
            <a:normAutofit/>
          </a:bodyPr>
          <a:lstStyle>
            <a:lvl1pPr>
              <a:defRPr sz="2700" baseline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auto"/>
            <a:r>
              <a:rPr lang="zh-CN" altLang="en-US" strike="noStrike" noProof="1" dirty="0"/>
              <a:t>单击编辑标题</a:t>
            </a:r>
            <a:endParaRPr lang="zh-CN" altLang="en-US" strike="noStrike" noProof="1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440100" y="2275650"/>
            <a:ext cx="2967300" cy="3069900"/>
          </a:xfrm>
        </p:spPr>
        <p:txBody>
          <a:bodyPr/>
          <a:lstStyle>
            <a:lvl1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</p:nvPr>
        </p:nvSpPr>
        <p:spPr>
          <a:xfrm>
            <a:off x="3825900" y="1405930"/>
            <a:ext cx="4860000" cy="3815953"/>
          </a:xfrm>
        </p:spPr>
        <p:txBody>
          <a:bodyPr/>
          <a:lstStyle>
            <a:lvl1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60400" y="6389688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3087688" y="6389688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6457950" y="6389688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下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9144000" cy="2663825"/>
          </a:xfrm>
          <a:prstGeom prst="rect">
            <a:avLst/>
          </a:prstGeom>
          <a:solidFill>
            <a:schemeClr val="tx2">
              <a:alpha val="7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 fontAlgn="base"/>
            <a:endParaRPr lang="en-US" altLang="zh-CN" sz="100" strike="noStrike" noProof="1">
              <a:sym typeface="+mn-ea"/>
            </a:endParaRPr>
          </a:p>
        </p:txBody>
      </p:sp>
      <p:sp>
        <p:nvSpPr>
          <p:cNvPr id="8" name="任意形状 9"/>
          <p:cNvSpPr/>
          <p:nvPr userDrawn="1">
            <p:custDataLst>
              <p:tags r:id="rId3"/>
            </p:custDataLst>
          </p:nvPr>
        </p:nvSpPr>
        <p:spPr>
          <a:xfrm rot="16200000">
            <a:off x="-1587" y="0"/>
            <a:ext cx="1243013" cy="909638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tx2">
                  <a:lumMod val="90000"/>
                  <a:alpha val="24000"/>
                </a:schemeClr>
              </a:gs>
              <a:gs pos="100000">
                <a:schemeClr val="bg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fontAlgn="base"/>
            <a:endParaRPr kumimoji="1" lang="zh-CN" altLang="en-US" sz="100" strike="noStrike" noProof="1" dirty="0">
              <a:highlight>
                <a:srgbClr val="1171F1"/>
              </a:highlight>
            </a:endParaRPr>
          </a:p>
        </p:txBody>
      </p:sp>
      <p:sp>
        <p:nvSpPr>
          <p:cNvPr id="6" name="任意形状 8"/>
          <p:cNvSpPr/>
          <p:nvPr userDrawn="1">
            <p:custDataLst>
              <p:tags r:id="rId4"/>
            </p:custDataLst>
          </p:nvPr>
        </p:nvSpPr>
        <p:spPr>
          <a:xfrm>
            <a:off x="7758113" y="0"/>
            <a:ext cx="1385888" cy="1801813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/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fontAlgn="base"/>
            <a:endParaRPr kumimoji="1" lang="zh-CN" altLang="en-US" sz="100" strike="noStrike" noProof="1" dirty="0">
              <a:highlight>
                <a:srgbClr val="1171F1"/>
              </a:highlight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9000" y="859500"/>
            <a:ext cx="8232300" cy="469800"/>
          </a:xfrm>
        </p:spPr>
        <p:txBody>
          <a:bodyPr anchor="ctr">
            <a:normAutofit/>
          </a:bodyPr>
          <a:lstStyle>
            <a:lvl1pPr algn="ctr">
              <a:defRPr sz="2700" baseline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auto"/>
            <a:r>
              <a:rPr lang="zh-CN" altLang="en-US" strike="noStrike" noProof="1" dirty="0"/>
              <a:t>单击此处编辑母版标题样式</a:t>
            </a:r>
            <a:endParaRPr lang="zh-CN" altLang="en-US" strike="noStrike" noProof="1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459000" y="1763100"/>
            <a:ext cx="8231981" cy="621000"/>
          </a:xfrm>
        </p:spPr>
        <p:txBody>
          <a:bodyPr/>
          <a:lstStyle>
            <a:lvl1pPr algn="ctr"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</p:nvPr>
        </p:nvSpPr>
        <p:spPr>
          <a:xfrm>
            <a:off x="459581" y="3236850"/>
            <a:ext cx="8224200" cy="2573100"/>
          </a:xfrm>
        </p:spPr>
        <p:txBody>
          <a:bodyPr/>
          <a:lstStyle>
            <a:lvl1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60400" y="6389688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3087688" y="6389688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6457950" y="6389688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下上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3175" y="5029200"/>
            <a:ext cx="9144000" cy="1828800"/>
          </a:xfrm>
          <a:prstGeom prst="rect">
            <a:avLst/>
          </a:prstGeom>
          <a:solidFill>
            <a:schemeClr val="tx2">
              <a:alpha val="7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 fontAlgn="base"/>
            <a:endParaRPr lang="en-US" altLang="zh-CN" sz="100" strike="noStrike" noProof="1">
              <a:sym typeface="+mn-ea"/>
            </a:endParaRPr>
          </a:p>
        </p:txBody>
      </p:sp>
      <p:sp>
        <p:nvSpPr>
          <p:cNvPr id="10" name="任意形状 9"/>
          <p:cNvSpPr/>
          <p:nvPr userDrawn="1">
            <p:custDataLst>
              <p:tags r:id="rId3"/>
            </p:custDataLst>
          </p:nvPr>
        </p:nvSpPr>
        <p:spPr>
          <a:xfrm rot="10800000">
            <a:off x="3175" y="5905500"/>
            <a:ext cx="731838" cy="952500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tx2">
                  <a:lumMod val="90000"/>
                  <a:alpha val="24000"/>
                </a:schemeClr>
              </a:gs>
              <a:gs pos="100000">
                <a:schemeClr val="bg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fontAlgn="base"/>
            <a:endParaRPr kumimoji="1" lang="zh-CN" altLang="en-US" sz="100" strike="noStrike" noProof="1" dirty="0">
              <a:highlight>
                <a:srgbClr val="1171F1"/>
              </a:highlight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3600" y="740250"/>
            <a:ext cx="8232300" cy="423900"/>
          </a:xfrm>
        </p:spPr>
        <p:txBody>
          <a:bodyPr anchor="ctr">
            <a:normAutofit/>
          </a:bodyPr>
          <a:lstStyle>
            <a:lvl1pPr algn="ctr">
              <a:defRPr sz="2400" baseline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auto"/>
            <a:r>
              <a:rPr lang="zh-CN" altLang="en-US" strike="noStrike" noProof="1" dirty="0"/>
              <a:t>单击此处编辑母版标题样式</a:t>
            </a:r>
            <a:endParaRPr lang="zh-CN" altLang="en-US" strike="noStrike" noProof="1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453628" y="2082600"/>
            <a:ext cx="8243100" cy="2408400"/>
          </a:xfrm>
        </p:spPr>
        <p:txBody>
          <a:bodyPr/>
          <a:lstStyle>
            <a:lvl1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</p:nvPr>
        </p:nvSpPr>
        <p:spPr>
          <a:xfrm>
            <a:off x="445500" y="5306850"/>
            <a:ext cx="8251200" cy="758700"/>
          </a:xfrm>
        </p:spPr>
        <p:txBody>
          <a:bodyPr/>
          <a:lstStyle>
            <a:lvl1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60400" y="6389688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3087688" y="6389688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6457950" y="6389688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导航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-3175"/>
            <a:ext cx="9144000" cy="914400"/>
          </a:xfrm>
          <a:prstGeom prst="rect">
            <a:avLst/>
          </a:prstGeom>
          <a:solidFill>
            <a:schemeClr val="tx2">
              <a:alpha val="7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 fontAlgn="base"/>
            <a:endParaRPr lang="en-US" altLang="zh-CN" sz="100" strike="noStrike" noProof="1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34816" y="258207"/>
            <a:ext cx="8278178" cy="391001"/>
          </a:xfrm>
        </p:spPr>
        <p:txBody>
          <a:bodyPr>
            <a:noAutofit/>
          </a:bodyPr>
          <a:lstStyle>
            <a:lvl1pPr>
              <a:defRPr sz="2100" baseline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auto"/>
            <a:r>
              <a:rPr lang="zh-CN" altLang="en-US" strike="noStrike" noProof="1" dirty="0"/>
              <a:t>单击此处编辑母版标题样式</a:t>
            </a:r>
            <a:endParaRPr lang="zh-CN" altLang="en-US" strike="noStrike" noProof="1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434700" y="2025000"/>
            <a:ext cx="4006800" cy="2170800"/>
          </a:xfrm>
        </p:spPr>
        <p:txBody>
          <a:bodyPr/>
          <a:lstStyle>
            <a:lvl1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</p:nvPr>
        </p:nvSpPr>
        <p:spPr>
          <a:xfrm>
            <a:off x="4681800" y="2025000"/>
            <a:ext cx="4025700" cy="2170800"/>
          </a:xfrm>
        </p:spPr>
        <p:txBody>
          <a:bodyPr/>
          <a:lstStyle>
            <a:lvl1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</p:nvPr>
        </p:nvSpPr>
        <p:spPr>
          <a:xfrm>
            <a:off x="429300" y="4914450"/>
            <a:ext cx="4006800" cy="585900"/>
          </a:xfrm>
        </p:spPr>
        <p:txBody>
          <a:bodyPr/>
          <a:lstStyle>
            <a:lvl1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</p:nvPr>
        </p:nvSpPr>
        <p:spPr>
          <a:xfrm>
            <a:off x="4689900" y="4910850"/>
            <a:ext cx="4025700" cy="585900"/>
          </a:xfrm>
        </p:spPr>
        <p:txBody>
          <a:bodyPr/>
          <a:lstStyle>
            <a:lvl1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60400" y="6389688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3087688" y="6389688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6457950" y="6389688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腰带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1576388"/>
            <a:ext cx="9144000" cy="3705225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 fontAlgn="base"/>
            <a:endParaRPr lang="en-US" altLang="zh-CN" sz="100" strike="noStrike" noProof="1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1142100" y="1637550"/>
            <a:ext cx="6858000" cy="1790100"/>
          </a:xfrm>
        </p:spPr>
        <p:txBody>
          <a:bodyPr anchor="b">
            <a:normAutofit/>
          </a:bodyPr>
          <a:lstStyle>
            <a:lvl1pPr algn="ctr">
              <a:defRPr sz="4500" baseline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auto"/>
            <a:r>
              <a:rPr lang="zh-CN" altLang="en-US" strike="noStrike" noProof="1" dirty="0"/>
              <a:t>单击此处编辑标题</a:t>
            </a:r>
            <a:endParaRPr lang="zh-CN" altLang="en-US" strike="noStrike" noProof="1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1141810" y="4069800"/>
            <a:ext cx="6858000" cy="1242000"/>
          </a:xfrm>
        </p:spPr>
        <p:txBody>
          <a:bodyPr/>
          <a:lstStyle>
            <a:lvl1pPr algn="ctr"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60400" y="6389688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3087688" y="6389688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6457950" y="6389688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>
            <p:custDataLst>
              <p:tags r:id="rId2"/>
            </p:custDataLst>
          </p:nvPr>
        </p:nvSpPr>
        <p:spPr>
          <a:xfrm>
            <a:off x="206375" y="812800"/>
            <a:ext cx="8761413" cy="294798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kumimoji="1" lang="zh-CN" altLang="en-US" sz="1350" strike="noStrike" noProof="1" dirty="0">
              <a:highlight>
                <a:srgbClr val="1171F1"/>
              </a:highlight>
            </a:endParaRPr>
          </a:p>
        </p:txBody>
      </p:sp>
      <p:sp>
        <p:nvSpPr>
          <p:cNvPr id="8" name="任意形状 8"/>
          <p:cNvSpPr/>
          <p:nvPr userDrawn="1">
            <p:custDataLst>
              <p:tags r:id="rId3"/>
            </p:custDataLst>
          </p:nvPr>
        </p:nvSpPr>
        <p:spPr>
          <a:xfrm>
            <a:off x="7118350" y="622300"/>
            <a:ext cx="1847850" cy="1801813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/>
              </a:gs>
              <a:gs pos="99000">
                <a:schemeClr val="tx2">
                  <a:lumMod val="90000"/>
                  <a:alpha val="24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fontAlgn="base"/>
            <a:endParaRPr kumimoji="1" lang="zh-CN" altLang="en-US" sz="1350" strike="noStrike" noProof="1" dirty="0">
              <a:highlight>
                <a:srgbClr val="1171F1"/>
              </a:highlight>
            </a:endParaRPr>
          </a:p>
        </p:txBody>
      </p:sp>
      <p:sp>
        <p:nvSpPr>
          <p:cNvPr id="9" name="任意形状 9"/>
          <p:cNvSpPr/>
          <p:nvPr userDrawn="1">
            <p:custDataLst>
              <p:tags r:id="rId4"/>
            </p:custDataLst>
          </p:nvPr>
        </p:nvSpPr>
        <p:spPr>
          <a:xfrm rot="10800000">
            <a:off x="195263" y="2641600"/>
            <a:ext cx="1416050" cy="1379538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bg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fontAlgn="base"/>
            <a:endParaRPr kumimoji="1" lang="zh-CN" altLang="en-US" sz="1350" strike="noStrike" noProof="1" dirty="0">
              <a:highlight>
                <a:srgbClr val="1171F1"/>
              </a:highlight>
            </a:endParaRPr>
          </a:p>
        </p:txBody>
      </p:sp>
      <p:sp>
        <p:nvSpPr>
          <p:cNvPr id="10" name="矩形 9"/>
          <p:cNvSpPr/>
          <p:nvPr userDrawn="1">
            <p:custDataLst>
              <p:tags r:id="rId5"/>
            </p:custDataLst>
          </p:nvPr>
        </p:nvSpPr>
        <p:spPr>
          <a:xfrm>
            <a:off x="7104063" y="6264275"/>
            <a:ext cx="1349375" cy="5715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350" strike="noStrike" noProof="1"/>
          </a:p>
        </p:txBody>
      </p:sp>
      <p:sp>
        <p:nvSpPr>
          <p:cNvPr id="11" name="矩形 10"/>
          <p:cNvSpPr/>
          <p:nvPr userDrawn="1">
            <p:custDataLst>
              <p:tags r:id="rId6"/>
            </p:custDataLst>
          </p:nvPr>
        </p:nvSpPr>
        <p:spPr>
          <a:xfrm flipV="1">
            <a:off x="563563" y="6315075"/>
            <a:ext cx="536575" cy="5715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350" strike="noStrike" noProof="1"/>
          </a:p>
        </p:txBody>
      </p:sp>
      <p:sp>
        <p:nvSpPr>
          <p:cNvPr id="12" name="矩形 11"/>
          <p:cNvSpPr/>
          <p:nvPr userDrawn="1">
            <p:custDataLst>
              <p:tags r:id="rId7"/>
            </p:custDataLst>
          </p:nvPr>
        </p:nvSpPr>
        <p:spPr>
          <a:xfrm>
            <a:off x="1166813" y="6316663"/>
            <a:ext cx="66675" cy="5715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350" strike="noStrike" noProof="1"/>
          </a:p>
        </p:txBody>
      </p:sp>
      <p:sp>
        <p:nvSpPr>
          <p:cNvPr id="13" name="矩形 12"/>
          <p:cNvSpPr/>
          <p:nvPr userDrawn="1">
            <p:custDataLst>
              <p:tags r:id="rId8"/>
            </p:custDataLst>
          </p:nvPr>
        </p:nvSpPr>
        <p:spPr>
          <a:xfrm>
            <a:off x="1298575" y="6316663"/>
            <a:ext cx="190500" cy="5715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350" strike="noStrike" noProof="1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662733" y="1046220"/>
            <a:ext cx="6858000" cy="1422559"/>
          </a:xfrm>
        </p:spPr>
        <p:txBody>
          <a:bodyPr lIns="91440" tIns="45720" rIns="91440" bIns="0" anchor="b" anchorCtr="0">
            <a:normAutofit/>
          </a:bodyPr>
          <a:lstStyle>
            <a:lvl1pPr algn="l">
              <a:defRPr sz="4950" b="1" spc="600" baseline="0">
                <a:latin typeface="Arial" panose="020B0604020202020204" pitchFamily="34" charset="0"/>
              </a:defRPr>
            </a:lvl1pPr>
          </a:lstStyle>
          <a:p>
            <a:pPr fontAlgn="auto"/>
            <a:r>
              <a:rPr lang="zh-CN" altLang="en-US" sz="4950" strike="noStrike" noProof="1" dirty="0"/>
              <a:t>单击此处编辑标题</a:t>
            </a:r>
            <a:endParaRPr lang="zh-CN" altLang="en-US" strike="noStrike" noProof="1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662732" y="3128804"/>
            <a:ext cx="6858000" cy="667703"/>
          </a:xfrm>
        </p:spPr>
        <p:txBody>
          <a:bodyPr lIns="91440" tIns="0" rIns="91440" bIns="45720">
            <a:normAutofit/>
          </a:bodyPr>
          <a:lstStyle>
            <a:lvl1pPr marL="0" indent="0" algn="l" eaLnBrk="1" fontAlgn="auto" latinLnBrk="0" hangingPunct="1">
              <a:lnSpc>
                <a:spcPct val="100000"/>
              </a:lnSpc>
              <a:buNone/>
              <a:defRPr sz="1800" u="none" strike="noStrike" kern="1200" cap="none" spc="20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fontAlgn="auto"/>
            <a:r>
              <a:rPr lang="zh-CN" altLang="en-US" strike="noStrike" noProof="1" dirty="0"/>
              <a:t>单击此处编辑副标题</a:t>
            </a:r>
            <a:endParaRPr lang="zh-CN" altLang="en-US" strike="noStrike" noProof="1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3" hasCustomPrompt="1"/>
          </p:nvPr>
        </p:nvSpPr>
        <p:spPr>
          <a:xfrm>
            <a:off x="662733" y="5122890"/>
            <a:ext cx="2524073" cy="434743"/>
          </a:xfrm>
        </p:spPr>
        <p:txBody>
          <a:bodyPr lIns="91440" tIns="45720" rIns="91440" bIns="45720">
            <a:normAutofit/>
          </a:bodyPr>
          <a:lstStyle>
            <a:lvl1pPr marL="0" indent="0">
              <a:buNone/>
              <a:defRPr sz="1800" baseline="0">
                <a:solidFill>
                  <a:schemeClr val="accent1"/>
                </a:solidFill>
                <a:latin typeface="Arial" panose="020B0604020202020204" pitchFamily="34" charset="0"/>
              </a:defRPr>
            </a:lvl1pPr>
          </a:lstStyle>
          <a:p>
            <a:pPr lvl="0" fontAlgn="auto"/>
            <a:r>
              <a:rPr lang="zh-CN" altLang="en-US" strike="noStrike" noProof="1" dirty="0"/>
              <a:t>编辑文本</a:t>
            </a:r>
            <a:endParaRPr lang="zh-CN" altLang="en-US" strike="noStrike" noProof="1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60400" y="6389688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3087688" y="6389688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6457950" y="6389688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2411" y="498479"/>
            <a:ext cx="8139178" cy="33147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1800" b="1" i="0" u="none" strike="noStrike" kern="1200" cap="none" spc="200" normalizeH="0" baseline="0" noProof="1" dirty="0">
                <a:solidFill>
                  <a:schemeClr val="accent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单击此处编辑母版标题样式</a:t>
            </a:r>
            <a:endParaRPr strike="noStrike" noProof="1"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02411" y="1626121"/>
            <a:ext cx="8139178" cy="4041680"/>
          </a:xfrm>
        </p:spPr>
        <p:txBody>
          <a:bodyPr vert="horz" lIns="101600" tIns="0" rIns="82550" bIns="0" rtlCol="0">
            <a:no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单击此处编辑母版文本样式</a:t>
            </a:r>
            <a:endParaRPr strike="noStrike" noProof="1" dirty="0">
              <a:sym typeface="+mn-ea"/>
            </a:endParaRPr>
          </a:p>
          <a:p>
            <a:pPr lvl="1" fontAlgn="auto"/>
            <a:r>
              <a:rPr strike="noStrike" noProof="1" dirty="0">
                <a:sym typeface="+mn-ea"/>
              </a:rPr>
              <a:t>第二级</a:t>
            </a:r>
            <a:endParaRPr strike="noStrike" noProof="1" dirty="0">
              <a:sym typeface="+mn-ea"/>
            </a:endParaRPr>
          </a:p>
          <a:p>
            <a:pPr lvl="2" fontAlgn="auto"/>
            <a:r>
              <a:rPr strike="noStrike" noProof="1" dirty="0">
                <a:sym typeface="+mn-ea"/>
              </a:rPr>
              <a:t>第三级</a:t>
            </a:r>
            <a:endParaRPr strike="noStrike" noProof="1" dirty="0">
              <a:sym typeface="+mn-ea"/>
            </a:endParaRPr>
          </a:p>
          <a:p>
            <a:pPr lvl="3" fontAlgn="auto"/>
            <a:r>
              <a:rPr strike="noStrike" noProof="1" dirty="0">
                <a:sym typeface="+mn-ea"/>
              </a:rPr>
              <a:t>第四级</a:t>
            </a:r>
            <a:endParaRPr strike="noStrike" noProof="1" dirty="0">
              <a:sym typeface="+mn-ea"/>
            </a:endParaRPr>
          </a:p>
          <a:p>
            <a:pPr lvl="4" fontAlgn="auto"/>
            <a:r>
              <a:rPr strike="noStrike" noProof="1" dirty="0">
                <a:sym typeface="+mn-ea"/>
              </a:rPr>
              <a:t>第五级</a:t>
            </a:r>
            <a:endParaRPr strike="noStrike" noProof="1"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60400" y="6389688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3087688" y="6389688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6457950" y="6389688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 userDrawn="1">
            <p:custDataLst>
              <p:tags r:id="rId2"/>
            </p:custDataLst>
          </p:nvPr>
        </p:nvSpPr>
        <p:spPr>
          <a:xfrm>
            <a:off x="0" y="6473825"/>
            <a:ext cx="9186863" cy="38417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kumimoji="1" lang="zh-CN" altLang="en-US" sz="1350" strike="noStrike" noProof="1" dirty="0">
              <a:highlight>
                <a:srgbClr val="1171F1"/>
              </a:highlight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3507581" y="2175010"/>
            <a:ext cx="4682831" cy="691516"/>
          </a:xfrm>
        </p:spPr>
        <p:txBody>
          <a:bodyPr lIns="91440" tIns="45720" rIns="91440" bIns="0" anchor="b" anchorCtr="0">
            <a:normAutofit/>
          </a:bodyPr>
          <a:lstStyle>
            <a:lvl1pPr>
              <a:defRPr sz="4050" u="none" strike="noStrike" kern="1200" cap="none" spc="300" normalizeH="0" baseline="0">
                <a:solidFill>
                  <a:schemeClr val="accent1"/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auto"/>
            <a:r>
              <a:rPr lang="zh-CN" altLang="en-US" sz="4050" strike="noStrike" noProof="1" dirty="0"/>
              <a:t>单击此处编辑标题</a:t>
            </a:r>
            <a:endParaRPr lang="zh-CN" altLang="en-US" strike="noStrike" noProof="1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3507581" y="3277722"/>
            <a:ext cx="4682831" cy="1050755"/>
          </a:xfrm>
        </p:spPr>
        <p:txBody>
          <a:bodyPr lIns="91440" tIns="0" rIns="91440" bIns="45720">
            <a:normAutofit/>
          </a:bodyPr>
          <a:lstStyle>
            <a:lvl1pPr marL="0" indent="0" eaLnBrk="1" fontAlgn="auto" latinLnBrk="0" hangingPunct="1">
              <a:buNone/>
              <a:defRPr kumimoji="0" lang="zh-CN" altLang="en-US" sz="135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auto"/>
            <a:r>
              <a:rPr lang="zh-CN" altLang="en-US" sz="1350" strike="noStrike" noProof="1" dirty="0"/>
              <a:t>单击此处编辑文本</a:t>
            </a:r>
            <a:endParaRPr lang="zh-CN" altLang="en-US" strike="noStrike" noProof="1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60400" y="6389688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3087688" y="6389688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6457950" y="6389688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2411" y="498479"/>
            <a:ext cx="8139178" cy="33147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1800" b="1" i="0" u="none" strike="noStrike" kern="1200" cap="none" spc="200" normalizeH="0" baseline="0" noProof="1" dirty="0">
                <a:solidFill>
                  <a:schemeClr val="accent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单击此处编辑母版标题样式</a:t>
            </a:r>
            <a:endParaRPr strike="noStrike" noProof="1"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507210" y="1626121"/>
            <a:ext cx="3962432" cy="4041680"/>
          </a:xfrm>
        </p:spPr>
        <p:txBody>
          <a:bodyPr vert="horz" lIns="101600" tIns="0" rIns="82550" bIns="0" rtlCol="0">
            <a:no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 fontAlgn="auto"/>
            <a:r>
              <a:rPr strike="noStrike" noProof="1">
                <a:sym typeface="+mn-ea"/>
              </a:rPr>
              <a:t>单击此处编辑母版文本样式</a:t>
            </a:r>
            <a:endParaRPr strike="noStrike" noProof="1">
              <a:sym typeface="+mn-ea"/>
            </a:endParaRPr>
          </a:p>
          <a:p>
            <a:pPr lvl="1" fontAlgn="auto"/>
            <a:r>
              <a:rPr strike="noStrike" noProof="1">
                <a:sym typeface="+mn-ea"/>
              </a:rPr>
              <a:t>第二级</a:t>
            </a:r>
            <a:endParaRPr strike="noStrike" noProof="1">
              <a:sym typeface="+mn-ea"/>
            </a:endParaRPr>
          </a:p>
          <a:p>
            <a:pPr lvl="2" fontAlgn="auto"/>
            <a:r>
              <a:rPr strike="noStrike" noProof="1">
                <a:sym typeface="+mn-ea"/>
              </a:rPr>
              <a:t>第三级</a:t>
            </a:r>
            <a:endParaRPr strike="noStrike" noProof="1">
              <a:sym typeface="+mn-ea"/>
            </a:endParaRPr>
          </a:p>
          <a:p>
            <a:pPr lvl="3" fontAlgn="auto"/>
            <a:r>
              <a:rPr strike="noStrike" noProof="1">
                <a:sym typeface="+mn-ea"/>
              </a:rPr>
              <a:t>第四级</a:t>
            </a:r>
            <a:endParaRPr strike="noStrike" noProof="1">
              <a:sym typeface="+mn-ea"/>
            </a:endParaRPr>
          </a:p>
          <a:p>
            <a:pPr lvl="4" fontAlgn="auto"/>
            <a:r>
              <a:rPr strike="noStrike" noProof="1">
                <a:sym typeface="+mn-ea"/>
              </a:rPr>
              <a:t>第五级</a:t>
            </a:r>
            <a:endParaRPr strike="noStrike" noProof="1"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83920" y="1626121"/>
            <a:ext cx="3962432" cy="4041680"/>
          </a:xfrm>
        </p:spPr>
        <p:txBody>
          <a:bodyPr>
            <a:noAutofit/>
          </a:bodyPr>
          <a:lstStyle>
            <a:lvl1pPr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60400" y="6389688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3087688" y="6389688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6457950" y="6389688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2411" y="498479"/>
            <a:ext cx="8139178" cy="33147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1800" b="1" i="0" u="none" strike="noStrike" kern="1200" cap="none" spc="200" normalizeH="0" baseline="0" noProof="1" dirty="0">
                <a:solidFill>
                  <a:schemeClr val="accent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单击此处编辑母版标题样式</a:t>
            </a:r>
            <a:endParaRPr strike="noStrike" noProof="1"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502447" y="1000133"/>
            <a:ext cx="3962432" cy="285752"/>
          </a:xfrm>
        </p:spPr>
        <p:txBody>
          <a:bodyPr lIns="101600" tIns="38100" rIns="76200" bIns="38100" anchor="t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1500" b="0" u="none" strike="noStrike" kern="1200" cap="none" spc="20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 fontAlgn="auto"/>
            <a:r>
              <a:rPr lang="zh-CN" altLang="en-US" strike="noStrike" noProof="1" dirty="0"/>
              <a:t>单击此处编辑文本</a:t>
            </a:r>
            <a:endParaRPr lang="zh-CN" altLang="en-US" strike="noStrike" noProof="1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02444" y="2023369"/>
            <a:ext cx="3962400" cy="3701064"/>
          </a:xfrm>
        </p:spPr>
        <p:txBody>
          <a:bodyPr vert="horz" lIns="101600" tIns="0" rIns="82550" bIns="0" rtlCol="0">
            <a:no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单击此处编辑母版文本样式</a:t>
            </a:r>
            <a:endParaRPr strike="noStrike" noProof="1" dirty="0">
              <a:sym typeface="+mn-ea"/>
            </a:endParaRPr>
          </a:p>
          <a:p>
            <a:pPr lvl="1" fontAlgn="auto"/>
            <a:r>
              <a:rPr strike="noStrike" noProof="1" dirty="0">
                <a:sym typeface="+mn-ea"/>
              </a:rPr>
              <a:t>第二级</a:t>
            </a:r>
            <a:endParaRPr strike="noStrike" noProof="1" dirty="0">
              <a:sym typeface="+mn-ea"/>
            </a:endParaRPr>
          </a:p>
          <a:p>
            <a:pPr lvl="2" fontAlgn="auto"/>
            <a:r>
              <a:rPr strike="noStrike" noProof="1" dirty="0">
                <a:sym typeface="+mn-ea"/>
              </a:rPr>
              <a:t>第三级</a:t>
            </a:r>
            <a:endParaRPr strike="noStrike" noProof="1" dirty="0">
              <a:sym typeface="+mn-ea"/>
            </a:endParaRPr>
          </a:p>
          <a:p>
            <a:pPr lvl="3" fontAlgn="auto"/>
            <a:r>
              <a:rPr strike="noStrike" noProof="1" dirty="0">
                <a:sym typeface="+mn-ea"/>
              </a:rPr>
              <a:t>第四级</a:t>
            </a:r>
            <a:endParaRPr strike="noStrike" noProof="1" dirty="0">
              <a:sym typeface="+mn-ea"/>
            </a:endParaRPr>
          </a:p>
          <a:p>
            <a:pPr lvl="4" fontAlgn="auto"/>
            <a:r>
              <a:rPr strike="noStrike" noProof="1" dirty="0">
                <a:sym typeface="+mn-ea"/>
              </a:rPr>
              <a:t>第五级</a:t>
            </a:r>
            <a:endParaRPr strike="noStrike" noProof="1"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4676812" y="1000133"/>
            <a:ext cx="3962432" cy="285752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1500" b="0" i="0" u="none" strike="noStrike" kern="1200" cap="none" spc="20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 fontAlgn="auto"/>
            <a:r>
              <a:rPr strike="noStrike" noProof="1">
                <a:sym typeface="+mn-ea"/>
              </a:rPr>
              <a:t>单击此处编辑文本</a:t>
            </a:r>
            <a:endParaRPr strike="noStrike" noProof="1"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76812" y="2023369"/>
            <a:ext cx="3962432" cy="3701064"/>
          </a:xfrm>
        </p:spPr>
        <p:txBody>
          <a:bodyPr vert="horz" lIns="101600" tIns="0" rIns="82550" bIns="0" rtlCol="0">
            <a:no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单击此处编辑母版文本样式</a:t>
            </a:r>
            <a:endParaRPr strike="noStrike" noProof="1" dirty="0">
              <a:sym typeface="+mn-ea"/>
            </a:endParaRPr>
          </a:p>
          <a:p>
            <a:pPr lvl="1" fontAlgn="auto"/>
            <a:r>
              <a:rPr strike="noStrike" noProof="1" dirty="0">
                <a:sym typeface="+mn-ea"/>
              </a:rPr>
              <a:t>第二级</a:t>
            </a:r>
            <a:endParaRPr strike="noStrike" noProof="1" dirty="0">
              <a:sym typeface="+mn-ea"/>
            </a:endParaRPr>
          </a:p>
          <a:p>
            <a:pPr lvl="2" fontAlgn="auto"/>
            <a:r>
              <a:rPr strike="noStrike" noProof="1" dirty="0">
                <a:sym typeface="+mn-ea"/>
              </a:rPr>
              <a:t>第三级</a:t>
            </a:r>
            <a:endParaRPr strike="noStrike" noProof="1" dirty="0">
              <a:sym typeface="+mn-ea"/>
            </a:endParaRPr>
          </a:p>
          <a:p>
            <a:pPr lvl="3" fontAlgn="auto"/>
            <a:r>
              <a:rPr strike="noStrike" noProof="1" dirty="0">
                <a:sym typeface="+mn-ea"/>
              </a:rPr>
              <a:t>第四级</a:t>
            </a:r>
            <a:endParaRPr strike="noStrike" noProof="1" dirty="0">
              <a:sym typeface="+mn-ea"/>
            </a:endParaRPr>
          </a:p>
          <a:p>
            <a:pPr lvl="4" fontAlgn="auto"/>
            <a:r>
              <a:rPr strike="noStrike" noProof="1" dirty="0">
                <a:sym typeface="+mn-ea"/>
              </a:rPr>
              <a:t>第五级</a:t>
            </a:r>
            <a:endParaRPr strike="noStrike" noProof="1"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60400" y="6389688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3087688" y="6389688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6457950" y="6389688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2411" y="498476"/>
            <a:ext cx="8139178" cy="33147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1800" b="1" i="0" u="none" strike="noStrike" kern="1200" cap="none" spc="200" normalizeH="0" baseline="0" noProof="1" dirty="0">
                <a:solidFill>
                  <a:schemeClr val="accent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单击此处编辑母版标题样式</a:t>
            </a:r>
            <a:endParaRPr strike="noStrike" noProof="1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60400" y="6389688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3087688" y="6389688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6457950" y="6389688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60400" y="6389688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3087688" y="6389688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6457950" y="6389688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2447" y="498479"/>
            <a:ext cx="8139178" cy="33147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1800" b="1" i="0" u="none" strike="noStrike" kern="1200" cap="none" spc="200" normalizeH="0" baseline="0" noProof="1" dirty="0">
                <a:solidFill>
                  <a:schemeClr val="accent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单击此处编辑母版标题样式</a:t>
            </a:r>
            <a:endParaRPr strike="noStrike" noProof="1" dirty="0">
              <a:sym typeface="+mn-ea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02447" y="1626121"/>
            <a:ext cx="3962432" cy="4041680"/>
          </a:xfrm>
        </p:spPr>
        <p:txBody>
          <a:bodyPr vert="horz" lIns="101600" tIns="0" rIns="82550" bIns="0" rtlCol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 fontAlgn="auto"/>
            <a:endParaRPr strike="noStrike" noProof="1"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679194" y="1626121"/>
            <a:ext cx="3962432" cy="4041680"/>
          </a:xfrm>
        </p:spPr>
        <p:txBody>
          <a:bodyPr vert="horz" lIns="101600" tIns="0" rIns="82550" bIns="0" rtlCol="0">
            <a:norm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单击此处编辑母版文本样式</a:t>
            </a:r>
            <a:endParaRPr strike="noStrike" noProof="1"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60400" y="6389688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9EFD9D74-47D9-4702-A33C-335B63B48DBF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3087688" y="6389688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6457950" y="6389688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FABC47A4-756D-490B-A52F-7D9E2C9FC05F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7928351" y="1626121"/>
            <a:ext cx="713238" cy="4041680"/>
          </a:xfrm>
        </p:spPr>
        <p:txBody>
          <a:bodyPr vert="eaVert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1800" b="1" i="0" u="none" strike="noStrike" kern="1200" cap="none" spc="200" normalizeH="0" baseline="0" noProof="1" dirty="0">
                <a:solidFill>
                  <a:schemeClr val="accent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单击此处编辑母版标题样式</a:t>
            </a:r>
            <a:endParaRPr strike="noStrike" noProof="1"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502444" y="1626113"/>
            <a:ext cx="7371076" cy="4041680"/>
          </a:xfrm>
        </p:spPr>
        <p:txBody>
          <a:bodyPr vert="eaVert"/>
          <a:lstStyle>
            <a:lvl1pPr indent="0" eaLnBrk="1" fontAlgn="auto" latinLnBrk="0" hangingPunct="1"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indent="0" eaLnBrk="1" fontAlgn="auto" latinLnBrk="0" hangingPunct="1"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indent="0" eaLnBrk="1" fontAlgn="auto" latinLnBrk="0" hangingPunct="1"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indent="0" eaLnBrk="1" fontAlgn="auto" latinLnBrk="0" hangingPunct="1"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indent="0" eaLnBrk="1" fontAlgn="auto" latinLnBrk="0" hangingPunct="1"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60400" y="6389688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3087688" y="6389688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6457950" y="6389688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502447" y="1626121"/>
            <a:ext cx="8139178" cy="4041680"/>
          </a:xfrm>
        </p:spPr>
        <p:txBody>
          <a:bodyPr/>
          <a:lstStyle>
            <a:lvl1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defRPr>
            </a:lvl1pPr>
            <a:lvl2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defRPr>
            </a:lvl2pPr>
            <a:lvl3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defRPr>
            </a:lvl3pPr>
            <a:lvl4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defRPr>
            </a:lvl4pPr>
            <a:lvl5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defRPr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60400" y="6389688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3087688" y="6389688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6457950" y="6389688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>
            <p:custDataLst>
              <p:tags r:id="rId2"/>
            </p:custDataLst>
          </p:nvPr>
        </p:nvSpPr>
        <p:spPr>
          <a:xfrm>
            <a:off x="200025" y="1017588"/>
            <a:ext cx="8761413" cy="4227513"/>
          </a:xfrm>
          <a:prstGeom prst="rect">
            <a:avLst/>
          </a:prstGeom>
          <a:solidFill>
            <a:schemeClr val="tx2"/>
          </a:solidFill>
          <a:ln w="28575" cmpd="sng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kumimoji="1" lang="zh-CN" altLang="en-US" sz="1350" strike="noStrike" noProof="1" dirty="0">
              <a:solidFill>
                <a:schemeClr val="lt1"/>
              </a:solidFill>
              <a:highlight>
                <a:srgbClr val="1171F1"/>
              </a:highlight>
            </a:endParaRPr>
          </a:p>
        </p:txBody>
      </p:sp>
      <p:sp>
        <p:nvSpPr>
          <p:cNvPr id="9" name="矩形 8"/>
          <p:cNvSpPr/>
          <p:nvPr userDrawn="1">
            <p:custDataLst>
              <p:tags r:id="rId3"/>
            </p:custDataLst>
          </p:nvPr>
        </p:nvSpPr>
        <p:spPr>
          <a:xfrm>
            <a:off x="1066800" y="4065588"/>
            <a:ext cx="3962400" cy="9525"/>
          </a:xfrm>
          <a:prstGeom prst="rect">
            <a:avLst/>
          </a:prstGeom>
          <a:solidFill>
            <a:schemeClr val="accent1">
              <a:lumMod val="50000"/>
              <a:alpha val="1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350" strike="noStrike" noProof="1">
              <a:solidFill>
                <a:schemeClr val="lt1"/>
              </a:solidFill>
            </a:endParaRPr>
          </a:p>
        </p:txBody>
      </p:sp>
      <p:sp>
        <p:nvSpPr>
          <p:cNvPr id="7" name="任意形状 8"/>
          <p:cNvSpPr/>
          <p:nvPr userDrawn="1">
            <p:custDataLst>
              <p:tags r:id="rId4"/>
            </p:custDataLst>
          </p:nvPr>
        </p:nvSpPr>
        <p:spPr>
          <a:xfrm>
            <a:off x="7110413" y="612775"/>
            <a:ext cx="1849438" cy="1803400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/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fontAlgn="base"/>
            <a:endParaRPr kumimoji="1" lang="zh-CN" altLang="en-US" sz="1350" strike="noStrike" noProof="1" dirty="0">
              <a:solidFill>
                <a:schemeClr val="lt1"/>
              </a:solidFill>
              <a:highlight>
                <a:srgbClr val="1171F1"/>
              </a:highlight>
            </a:endParaRPr>
          </a:p>
        </p:txBody>
      </p:sp>
      <p:sp>
        <p:nvSpPr>
          <p:cNvPr id="8" name="任意形状 9"/>
          <p:cNvSpPr/>
          <p:nvPr userDrawn="1">
            <p:custDataLst>
              <p:tags r:id="rId5"/>
            </p:custDataLst>
          </p:nvPr>
        </p:nvSpPr>
        <p:spPr>
          <a:xfrm rot="10800000">
            <a:off x="195263" y="4343400"/>
            <a:ext cx="1416050" cy="1379538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99000">
                <a:schemeClr val="bg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fontAlgn="base"/>
            <a:endParaRPr kumimoji="1" lang="zh-CN" altLang="en-US" sz="1350" strike="noStrike" noProof="1" dirty="0">
              <a:solidFill>
                <a:schemeClr val="lt1"/>
              </a:solidFill>
              <a:highlight>
                <a:srgbClr val="1171F1"/>
              </a:highlight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990599" y="2577631"/>
            <a:ext cx="4990201" cy="1205503"/>
          </a:xfrm>
        </p:spPr>
        <p:txBody>
          <a:bodyPr vert="horz" lIns="91440" tIns="45720" rIns="91440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7200" b="1" i="0" u="none" strike="noStrike" kern="1200" cap="none" spc="600" normalizeH="0" baseline="0" noProof="1" dirty="0">
                <a:solidFill>
                  <a:schemeClr val="accent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 dirty="0">
                <a:sym typeface="+mn-ea"/>
              </a:rPr>
              <a:t>编辑标题</a:t>
            </a:r>
            <a:endParaRPr strike="noStrike" noProof="1" dirty="0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60400" y="6389688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3087688" y="6389688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6457950" y="6389688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用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任意形状 8"/>
          <p:cNvSpPr/>
          <p:nvPr userDrawn="1">
            <p:custDataLst>
              <p:tags r:id="rId2"/>
            </p:custDataLst>
          </p:nvPr>
        </p:nvSpPr>
        <p:spPr>
          <a:xfrm>
            <a:off x="7294563" y="0"/>
            <a:ext cx="1849438" cy="2403475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fontAlgn="base"/>
            <a:endParaRPr kumimoji="1" lang="zh-CN" altLang="en-US" sz="1350" strike="noStrike" noProof="1" dirty="0">
              <a:highlight>
                <a:srgbClr val="1171F1"/>
              </a:highlight>
            </a:endParaRPr>
          </a:p>
        </p:txBody>
      </p:sp>
      <p:sp>
        <p:nvSpPr>
          <p:cNvPr id="6" name="任意形状 8"/>
          <p:cNvSpPr/>
          <p:nvPr userDrawn="1">
            <p:custDataLst>
              <p:tags r:id="rId3"/>
            </p:custDataLst>
          </p:nvPr>
        </p:nvSpPr>
        <p:spPr>
          <a:xfrm rot="10800000">
            <a:off x="0" y="5480050"/>
            <a:ext cx="1058863" cy="1377950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fontAlgn="base"/>
            <a:endParaRPr kumimoji="1" lang="zh-CN" altLang="en-US" sz="1350" strike="noStrike" noProof="1" dirty="0">
              <a:highlight>
                <a:srgbClr val="1171F1"/>
              </a:highlight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2411" y="498476"/>
            <a:ext cx="8139178" cy="331473"/>
          </a:xfrm>
        </p:spPr>
        <p:txBody>
          <a:bodyPr>
            <a:normAutofit/>
          </a:bodyPr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auto"/>
            <a:r>
              <a:rPr lang="zh-CN" altLang="en-US" strike="noStrike" noProof="1" dirty="0"/>
              <a:t>单击此处编辑母版标题样式</a:t>
            </a:r>
            <a:endParaRPr lang="zh-CN" altLang="en-US" strike="noStrike" noProof="1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60400" y="6389688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3087688" y="6389688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6457950" y="6389688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相框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350" strike="noStrike" noProof="1"/>
          </a:p>
        </p:txBody>
      </p:sp>
      <p:sp>
        <p:nvSpPr>
          <p:cNvPr id="8" name="矩形 7"/>
          <p:cNvSpPr/>
          <p:nvPr userDrawn="1">
            <p:custDataLst>
              <p:tags r:id="rId3"/>
            </p:custDataLst>
          </p:nvPr>
        </p:nvSpPr>
        <p:spPr>
          <a:xfrm>
            <a:off x="219075" y="304800"/>
            <a:ext cx="8705850" cy="62484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350" strike="noStrike" noProof="1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961200" y="1339650"/>
            <a:ext cx="7219800" cy="542700"/>
          </a:xfrm>
        </p:spPr>
        <p:txBody>
          <a:bodyPr anchor="ctr">
            <a:normAutofit/>
          </a:bodyPr>
          <a:lstStyle>
            <a:lvl1pPr>
              <a:defRPr sz="2400" baseline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auto"/>
            <a:r>
              <a:rPr lang="zh-CN" altLang="en-US" strike="noStrike" noProof="1" dirty="0"/>
              <a:t>单击此处编辑标题</a:t>
            </a:r>
            <a:endParaRPr lang="zh-CN" altLang="en-US" strike="noStrike" noProof="1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960835" y="2594250"/>
            <a:ext cx="7219950" cy="2583900"/>
          </a:xfrm>
        </p:spPr>
        <p:txBody>
          <a:bodyPr/>
          <a:lstStyle>
            <a:lvl1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60400" y="6389688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3087688" y="6389688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6457950" y="6389688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右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3617913" cy="6865938"/>
          </a:xfrm>
          <a:prstGeom prst="rect">
            <a:avLst/>
          </a:prstGeom>
          <a:solidFill>
            <a:schemeClr val="tx2">
              <a:alpha val="7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 fontAlgn="base"/>
            <a:endParaRPr lang="en-US" altLang="zh-CN" sz="1350" strike="noStrike" noProof="1" dirty="0">
              <a:sym typeface="+mn-ea"/>
            </a:endParaRPr>
          </a:p>
        </p:txBody>
      </p:sp>
      <p:sp>
        <p:nvSpPr>
          <p:cNvPr id="6" name="任意形状 8"/>
          <p:cNvSpPr/>
          <p:nvPr userDrawn="1">
            <p:custDataLst>
              <p:tags r:id="rId3"/>
            </p:custDataLst>
          </p:nvPr>
        </p:nvSpPr>
        <p:spPr>
          <a:xfrm rot="16200000">
            <a:off x="0" y="3175"/>
            <a:ext cx="1741488" cy="1274763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/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fontAlgn="base"/>
            <a:endParaRPr kumimoji="1" lang="zh-CN" altLang="en-US" sz="1350" strike="noStrike" noProof="1" dirty="0">
              <a:highlight>
                <a:srgbClr val="1171F1"/>
              </a:highlight>
            </a:endParaRPr>
          </a:p>
        </p:txBody>
      </p:sp>
      <p:sp>
        <p:nvSpPr>
          <p:cNvPr id="10" name="任意形状 9"/>
          <p:cNvSpPr/>
          <p:nvPr userDrawn="1">
            <p:custDataLst>
              <p:tags r:id="rId4"/>
            </p:custDataLst>
          </p:nvPr>
        </p:nvSpPr>
        <p:spPr>
          <a:xfrm rot="10800000">
            <a:off x="0" y="5913438"/>
            <a:ext cx="731838" cy="952500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tx2">
                  <a:lumMod val="90000"/>
                  <a:alpha val="24000"/>
                </a:schemeClr>
              </a:gs>
              <a:gs pos="100000">
                <a:schemeClr val="bg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fontAlgn="base"/>
            <a:endParaRPr kumimoji="1" lang="zh-CN" altLang="en-US" sz="1350" strike="noStrike" noProof="1" dirty="0">
              <a:highlight>
                <a:srgbClr val="1171F1"/>
              </a:highlight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437400" y="880650"/>
            <a:ext cx="2970000" cy="661500"/>
          </a:xfrm>
        </p:spPr>
        <p:txBody>
          <a:bodyPr anchor="ctr">
            <a:normAutofit/>
          </a:bodyPr>
          <a:lstStyle>
            <a:lvl1pPr>
              <a:defRPr sz="2700" baseline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auto"/>
            <a:r>
              <a:rPr lang="zh-CN" altLang="en-US" strike="noStrike" noProof="1" dirty="0"/>
              <a:t>单击编辑标题</a:t>
            </a:r>
            <a:endParaRPr lang="zh-CN" altLang="en-US" strike="noStrike" noProof="1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440100" y="2275650"/>
            <a:ext cx="2967300" cy="3069900"/>
          </a:xfrm>
        </p:spPr>
        <p:txBody>
          <a:bodyPr/>
          <a:lstStyle>
            <a:lvl1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</p:nvPr>
        </p:nvSpPr>
        <p:spPr>
          <a:xfrm>
            <a:off x="3825900" y="1405930"/>
            <a:ext cx="4860000" cy="3815953"/>
          </a:xfrm>
        </p:spPr>
        <p:txBody>
          <a:bodyPr/>
          <a:lstStyle>
            <a:lvl1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60400" y="6389688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3087688" y="6389688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6457950" y="6389688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下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9144000" cy="2663825"/>
          </a:xfrm>
          <a:prstGeom prst="rect">
            <a:avLst/>
          </a:prstGeom>
          <a:solidFill>
            <a:schemeClr val="tx2">
              <a:alpha val="7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 fontAlgn="base"/>
            <a:endParaRPr lang="en-US" altLang="zh-CN" sz="1350" strike="noStrike" noProof="1">
              <a:sym typeface="+mn-ea"/>
            </a:endParaRPr>
          </a:p>
        </p:txBody>
      </p:sp>
      <p:sp>
        <p:nvSpPr>
          <p:cNvPr id="8" name="任意形状 9"/>
          <p:cNvSpPr/>
          <p:nvPr userDrawn="1">
            <p:custDataLst>
              <p:tags r:id="rId3"/>
            </p:custDataLst>
          </p:nvPr>
        </p:nvSpPr>
        <p:spPr>
          <a:xfrm rot="16200000">
            <a:off x="-1587" y="0"/>
            <a:ext cx="1243013" cy="909638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tx2">
                  <a:lumMod val="90000"/>
                  <a:alpha val="24000"/>
                </a:schemeClr>
              </a:gs>
              <a:gs pos="100000">
                <a:schemeClr val="bg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fontAlgn="base"/>
            <a:endParaRPr kumimoji="1" lang="zh-CN" altLang="en-US" sz="1350" strike="noStrike" noProof="1" dirty="0">
              <a:highlight>
                <a:srgbClr val="1171F1"/>
              </a:highlight>
            </a:endParaRPr>
          </a:p>
        </p:txBody>
      </p:sp>
      <p:sp>
        <p:nvSpPr>
          <p:cNvPr id="6" name="任意形状 8"/>
          <p:cNvSpPr/>
          <p:nvPr userDrawn="1">
            <p:custDataLst>
              <p:tags r:id="rId4"/>
            </p:custDataLst>
          </p:nvPr>
        </p:nvSpPr>
        <p:spPr>
          <a:xfrm>
            <a:off x="7758113" y="0"/>
            <a:ext cx="1385888" cy="1801813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/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fontAlgn="base"/>
            <a:endParaRPr kumimoji="1" lang="zh-CN" altLang="en-US" sz="1350" strike="noStrike" noProof="1" dirty="0">
              <a:highlight>
                <a:srgbClr val="1171F1"/>
              </a:highlight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9000" y="859500"/>
            <a:ext cx="8232300" cy="469800"/>
          </a:xfrm>
        </p:spPr>
        <p:txBody>
          <a:bodyPr anchor="ctr">
            <a:normAutofit/>
          </a:bodyPr>
          <a:lstStyle>
            <a:lvl1pPr algn="ctr">
              <a:defRPr sz="2700" baseline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auto"/>
            <a:r>
              <a:rPr lang="zh-CN" altLang="en-US" strike="noStrike" noProof="1" dirty="0"/>
              <a:t>单击此处编辑母版标题样式</a:t>
            </a:r>
            <a:endParaRPr lang="zh-CN" altLang="en-US" strike="noStrike" noProof="1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459000" y="1763100"/>
            <a:ext cx="8231981" cy="621000"/>
          </a:xfrm>
        </p:spPr>
        <p:txBody>
          <a:bodyPr/>
          <a:lstStyle>
            <a:lvl1pPr algn="ctr"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</p:nvPr>
        </p:nvSpPr>
        <p:spPr>
          <a:xfrm>
            <a:off x="459581" y="3236850"/>
            <a:ext cx="8224200" cy="2573100"/>
          </a:xfrm>
        </p:spPr>
        <p:txBody>
          <a:bodyPr/>
          <a:lstStyle>
            <a:lvl1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60400" y="6389688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3087688" y="6389688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6457950" y="6389688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下上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3175" y="5029200"/>
            <a:ext cx="9144000" cy="1828800"/>
          </a:xfrm>
          <a:prstGeom prst="rect">
            <a:avLst/>
          </a:prstGeom>
          <a:solidFill>
            <a:schemeClr val="tx2">
              <a:alpha val="7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 fontAlgn="base"/>
            <a:endParaRPr lang="en-US" altLang="zh-CN" sz="1350" strike="noStrike" noProof="1">
              <a:sym typeface="+mn-ea"/>
            </a:endParaRPr>
          </a:p>
        </p:txBody>
      </p:sp>
      <p:sp>
        <p:nvSpPr>
          <p:cNvPr id="10" name="任意形状 9"/>
          <p:cNvSpPr/>
          <p:nvPr userDrawn="1">
            <p:custDataLst>
              <p:tags r:id="rId3"/>
            </p:custDataLst>
          </p:nvPr>
        </p:nvSpPr>
        <p:spPr>
          <a:xfrm rot="10800000">
            <a:off x="3175" y="5905500"/>
            <a:ext cx="731838" cy="952500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tx2">
                  <a:lumMod val="90000"/>
                  <a:alpha val="24000"/>
                </a:schemeClr>
              </a:gs>
              <a:gs pos="100000">
                <a:schemeClr val="bg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fontAlgn="base"/>
            <a:endParaRPr kumimoji="1" lang="zh-CN" altLang="en-US" sz="1350" strike="noStrike" noProof="1" dirty="0">
              <a:highlight>
                <a:srgbClr val="1171F1"/>
              </a:highlight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3600" y="740250"/>
            <a:ext cx="8232300" cy="423900"/>
          </a:xfrm>
        </p:spPr>
        <p:txBody>
          <a:bodyPr anchor="ctr">
            <a:normAutofit/>
          </a:bodyPr>
          <a:lstStyle>
            <a:lvl1pPr algn="ctr">
              <a:defRPr sz="2400" baseline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auto"/>
            <a:r>
              <a:rPr lang="zh-CN" altLang="en-US" strike="noStrike" noProof="1" dirty="0"/>
              <a:t>单击此处编辑母版标题样式</a:t>
            </a:r>
            <a:endParaRPr lang="zh-CN" altLang="en-US" strike="noStrike" noProof="1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453628" y="2082600"/>
            <a:ext cx="8243100" cy="2408400"/>
          </a:xfrm>
        </p:spPr>
        <p:txBody>
          <a:bodyPr/>
          <a:lstStyle>
            <a:lvl1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</p:nvPr>
        </p:nvSpPr>
        <p:spPr>
          <a:xfrm>
            <a:off x="445500" y="5306850"/>
            <a:ext cx="8251200" cy="758700"/>
          </a:xfrm>
        </p:spPr>
        <p:txBody>
          <a:bodyPr/>
          <a:lstStyle>
            <a:lvl1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60400" y="6389688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3087688" y="6389688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6457950" y="6389688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导航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-3175"/>
            <a:ext cx="9144000" cy="914400"/>
          </a:xfrm>
          <a:prstGeom prst="rect">
            <a:avLst/>
          </a:prstGeom>
          <a:solidFill>
            <a:schemeClr val="tx2">
              <a:alpha val="7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 fontAlgn="base"/>
            <a:endParaRPr lang="en-US" altLang="zh-CN" sz="1350" strike="noStrike" noProof="1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34816" y="258207"/>
            <a:ext cx="8278178" cy="391001"/>
          </a:xfrm>
        </p:spPr>
        <p:txBody>
          <a:bodyPr>
            <a:noAutofit/>
          </a:bodyPr>
          <a:lstStyle>
            <a:lvl1pPr>
              <a:defRPr sz="2100" baseline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auto"/>
            <a:r>
              <a:rPr lang="zh-CN" altLang="en-US" strike="noStrike" noProof="1" dirty="0"/>
              <a:t>单击此处编辑母版标题样式</a:t>
            </a:r>
            <a:endParaRPr lang="zh-CN" altLang="en-US" strike="noStrike" noProof="1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434700" y="2025000"/>
            <a:ext cx="4006800" cy="2170800"/>
          </a:xfrm>
        </p:spPr>
        <p:txBody>
          <a:bodyPr/>
          <a:lstStyle>
            <a:lvl1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</p:nvPr>
        </p:nvSpPr>
        <p:spPr>
          <a:xfrm>
            <a:off x="4681800" y="2025000"/>
            <a:ext cx="4025700" cy="2170800"/>
          </a:xfrm>
        </p:spPr>
        <p:txBody>
          <a:bodyPr/>
          <a:lstStyle>
            <a:lvl1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</p:nvPr>
        </p:nvSpPr>
        <p:spPr>
          <a:xfrm>
            <a:off x="429300" y="4914450"/>
            <a:ext cx="4006800" cy="585900"/>
          </a:xfrm>
        </p:spPr>
        <p:txBody>
          <a:bodyPr/>
          <a:lstStyle>
            <a:lvl1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</p:nvPr>
        </p:nvSpPr>
        <p:spPr>
          <a:xfrm>
            <a:off x="4689900" y="4910850"/>
            <a:ext cx="4025700" cy="585900"/>
          </a:xfrm>
        </p:spPr>
        <p:txBody>
          <a:bodyPr/>
          <a:lstStyle>
            <a:lvl1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60400" y="6389688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3087688" y="6389688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6457950" y="6389688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腰带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1576388"/>
            <a:ext cx="9144000" cy="3705225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 fontAlgn="base"/>
            <a:endParaRPr lang="en-US" altLang="zh-CN" sz="1350" strike="noStrike" noProof="1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1142100" y="1637550"/>
            <a:ext cx="6858000" cy="1790100"/>
          </a:xfrm>
        </p:spPr>
        <p:txBody>
          <a:bodyPr anchor="b">
            <a:normAutofit/>
          </a:bodyPr>
          <a:lstStyle>
            <a:lvl1pPr algn="ctr">
              <a:defRPr sz="4500" baseline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auto"/>
            <a:r>
              <a:rPr lang="zh-CN" altLang="en-US" strike="noStrike" noProof="1" dirty="0"/>
              <a:t>单击此处编辑标题</a:t>
            </a:r>
            <a:endParaRPr lang="zh-CN" altLang="en-US" strike="noStrike" noProof="1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1141810" y="4069800"/>
            <a:ext cx="6858000" cy="1242000"/>
          </a:xfrm>
        </p:spPr>
        <p:txBody>
          <a:bodyPr/>
          <a:lstStyle>
            <a:lvl1pPr algn="ctr"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60400" y="6389688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3087688" y="6389688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6457950" y="6389688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5" Type="http://schemas.openxmlformats.org/officeDocument/2006/relationships/theme" Target="../theme/theme2.xml"/><Relationship Id="rId24" Type="http://schemas.openxmlformats.org/officeDocument/2006/relationships/tags" Target="../tags/tag86.xml"/><Relationship Id="rId23" Type="http://schemas.openxmlformats.org/officeDocument/2006/relationships/tags" Target="../tags/tag85.xml"/><Relationship Id="rId22" Type="http://schemas.openxmlformats.org/officeDocument/2006/relationships/tags" Target="../tags/tag84.xml"/><Relationship Id="rId21" Type="http://schemas.openxmlformats.org/officeDocument/2006/relationships/tags" Target="../tags/tag83.xml"/><Relationship Id="rId20" Type="http://schemas.openxmlformats.org/officeDocument/2006/relationships/tags" Target="../tags/tag82.xml"/><Relationship Id="rId2" Type="http://schemas.openxmlformats.org/officeDocument/2006/relationships/slideLayout" Target="../slideLayouts/slideLayout13.xml"/><Relationship Id="rId19" Type="http://schemas.openxmlformats.org/officeDocument/2006/relationships/tags" Target="../tags/tag81.xml"/><Relationship Id="rId18" Type="http://schemas.openxmlformats.org/officeDocument/2006/relationships/slideLayout" Target="../slideLayouts/slideLayout29.xml"/><Relationship Id="rId17" Type="http://schemas.openxmlformats.org/officeDocument/2006/relationships/slideLayout" Target="../slideLayouts/slideLayout28.xml"/><Relationship Id="rId16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8.xml"/><Relationship Id="rId8" Type="http://schemas.openxmlformats.org/officeDocument/2006/relationships/slideLayout" Target="../slideLayouts/slideLayout37.xml"/><Relationship Id="rId7" Type="http://schemas.openxmlformats.org/officeDocument/2006/relationships/slideLayout" Target="../slideLayouts/slideLayout36.xml"/><Relationship Id="rId6" Type="http://schemas.openxmlformats.org/officeDocument/2006/relationships/slideLayout" Target="../slideLayouts/slideLayout35.xml"/><Relationship Id="rId5" Type="http://schemas.openxmlformats.org/officeDocument/2006/relationships/slideLayout" Target="../slideLayouts/slideLayout34.xml"/><Relationship Id="rId4" Type="http://schemas.openxmlformats.org/officeDocument/2006/relationships/slideLayout" Target="../slideLayouts/slideLayout33.xml"/><Relationship Id="rId3" Type="http://schemas.openxmlformats.org/officeDocument/2006/relationships/slideLayout" Target="../slideLayouts/slideLayout32.xml"/><Relationship Id="rId25" Type="http://schemas.openxmlformats.org/officeDocument/2006/relationships/theme" Target="../theme/theme3.xml"/><Relationship Id="rId24" Type="http://schemas.openxmlformats.org/officeDocument/2006/relationships/tags" Target="../tags/tag172.xml"/><Relationship Id="rId23" Type="http://schemas.openxmlformats.org/officeDocument/2006/relationships/tags" Target="../tags/tag171.xml"/><Relationship Id="rId22" Type="http://schemas.openxmlformats.org/officeDocument/2006/relationships/tags" Target="../tags/tag170.xml"/><Relationship Id="rId21" Type="http://schemas.openxmlformats.org/officeDocument/2006/relationships/tags" Target="../tags/tag169.xml"/><Relationship Id="rId20" Type="http://schemas.openxmlformats.org/officeDocument/2006/relationships/tags" Target="../tags/tag168.xml"/><Relationship Id="rId2" Type="http://schemas.openxmlformats.org/officeDocument/2006/relationships/slideLayout" Target="../slideLayouts/slideLayout31.xml"/><Relationship Id="rId19" Type="http://schemas.openxmlformats.org/officeDocument/2006/relationships/tags" Target="../tags/tag167.xml"/><Relationship Id="rId18" Type="http://schemas.openxmlformats.org/officeDocument/2006/relationships/slideLayout" Target="../slideLayouts/slideLayout47.xml"/><Relationship Id="rId17" Type="http://schemas.openxmlformats.org/officeDocument/2006/relationships/slideLayout" Target="../slideLayouts/slideLayout46.xml"/><Relationship Id="rId16" Type="http://schemas.openxmlformats.org/officeDocument/2006/relationships/slideLayout" Target="../slideLayouts/slideLayout45.xml"/><Relationship Id="rId15" Type="http://schemas.openxmlformats.org/officeDocument/2006/relationships/slideLayout" Target="../slideLayouts/slideLayout44.xml"/><Relationship Id="rId14" Type="http://schemas.openxmlformats.org/officeDocument/2006/relationships/slideLayout" Target="../slideLayouts/slideLayout43.xml"/><Relationship Id="rId13" Type="http://schemas.openxmlformats.org/officeDocument/2006/relationships/slideLayout" Target="../slideLayouts/slideLayout42.xml"/><Relationship Id="rId12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26" name="标题 102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27" name="文本占位符 1026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028" name="日期占位符 1027"/>
          <p:cNvSpPr>
            <a:spLocks noGrp="1"/>
          </p:cNvSpPr>
          <p:nvPr>
            <p:ph type="dt" sz="half" idx="2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>
              <a:defRPr sz="1400"/>
            </a:lvl1pPr>
          </a:lstStyle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1029" name="页脚占位符 1028"/>
          <p:cNvSpPr>
            <a:spLocks noGrp="1"/>
          </p:cNvSpPr>
          <p:nvPr>
            <p:ph type="ftr" sz="quarter" idx="3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ctr">
              <a:defRPr sz="1400"/>
            </a:lvl1pPr>
          </a:lstStyle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1030" name="灯片编号占位符 1029"/>
          <p:cNvSpPr>
            <a:spLocks noGrp="1"/>
          </p:cNvSpPr>
          <p:nvPr>
            <p:ph type="sldNum" sz="quarter" idx="4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r">
              <a:defRPr sz="1400"/>
            </a:lvl1pPr>
          </a:lstStyle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marL="0" lvl="0" indent="0" algn="ctr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050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501650" y="1189038"/>
            <a:ext cx="8140700" cy="331787"/>
          </a:xfrm>
          <a:prstGeom prst="rect">
            <a:avLst/>
          </a:prstGeom>
          <a:noFill/>
          <a:ln w="9525">
            <a:noFill/>
          </a:ln>
        </p:spPr>
        <p:txBody>
          <a:bodyPr vert="horz" lIns="101600" tIns="38100" rIns="76200" bIns="38100" anchor="t" anchorCtr="0"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2051" name="文本占位符 2"/>
          <p:cNvSpPr>
            <a:spLocks noGrp="1"/>
          </p:cNvSpPr>
          <p:nvPr>
            <p:ph type="body"/>
            <p:custDataLst>
              <p:tags r:id="rId20"/>
            </p:custDataLst>
          </p:nvPr>
        </p:nvSpPr>
        <p:spPr>
          <a:xfrm>
            <a:off x="501650" y="1571625"/>
            <a:ext cx="8140700" cy="4041775"/>
          </a:xfrm>
          <a:prstGeom prst="rect">
            <a:avLst/>
          </a:prstGeom>
          <a:noFill/>
          <a:ln w="9525">
            <a:noFill/>
          </a:ln>
        </p:spPr>
        <p:txBody>
          <a:bodyPr vert="horz" lIns="101600" tIns="0" rIns="82550" bIns="0" anchor="t" anchorCtr="0"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1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2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3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  <p:sp>
        <p:nvSpPr>
          <p:cNvPr id="7" name="KSO_TEMPLATE" hidden="1"/>
          <p:cNvSpPr/>
          <p:nvPr userDrawn="1">
            <p:custDataLst>
              <p:tags r:id="rId24"/>
            </p:custDataLst>
          </p:nvPr>
        </p:nvSpPr>
        <p:spPr>
          <a:xfrm>
            <a:off x="0" y="85725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00" strike="noStrike" noProof="1">
              <a:solidFill>
                <a:schemeClr val="lt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</p:sldLayoutIdLst>
  <p:hf sldNum="0" hdr="0" ftr="0" dt="0"/>
  <p:txStyles>
    <p:titleStyle>
      <a:lvl1pPr algn="l" defTabSz="685800" rtl="0" eaLnBrk="1" fontAlgn="auto" latinLnBrk="0" hangingPunct="1">
        <a:lnSpc>
          <a:spcPct val="100000"/>
        </a:lnSpc>
        <a:spcBef>
          <a:spcPct val="0"/>
        </a:spcBef>
        <a:buNone/>
        <a:defRPr sz="1800" b="1" u="none" strike="noStrike" kern="1200" cap="none" spc="200" normalizeH="0" baseline="0">
          <a:solidFill>
            <a:schemeClr val="accent1"/>
          </a:solidFill>
          <a:uFillTx/>
          <a:latin typeface="Arial" panose="020B0604020202020204" pitchFamily="34" charset="0"/>
          <a:ea typeface="微软雅黑" panose="020B0503020204020204" charset="-122"/>
          <a:cs typeface="+mj-cs"/>
        </a:defRPr>
      </a:lvl1pPr>
    </p:titleStyle>
    <p:bodyStyle>
      <a:lvl1pPr marL="1714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200" u="none" strike="noStrike" kern="1200" cap="none" spc="150" normalizeH="0" baseline="0">
          <a:solidFill>
            <a:schemeClr val="tx1">
              <a:lumMod val="75000"/>
              <a:lumOff val="2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1pPr>
      <a:lvl2pPr marL="5143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207135" algn="l"/>
        </a:tabLst>
        <a:defRPr sz="1200" u="none" strike="noStrike" kern="1200" cap="none" spc="150" normalizeH="0" baseline="0">
          <a:solidFill>
            <a:schemeClr val="tx1">
              <a:lumMod val="75000"/>
              <a:lumOff val="2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2pPr>
      <a:lvl3pPr marL="8572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200" u="none" strike="noStrike" kern="1200" cap="none" spc="150" normalizeH="0" baseline="0">
          <a:solidFill>
            <a:schemeClr val="tx1">
              <a:lumMod val="75000"/>
              <a:lumOff val="2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3pPr>
      <a:lvl4pPr marL="12001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200" u="none" strike="noStrike" kern="1200" cap="none" spc="150" normalizeH="0" baseline="0">
          <a:solidFill>
            <a:schemeClr val="tx1">
              <a:lumMod val="75000"/>
              <a:lumOff val="2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4pPr>
      <a:lvl5pPr marL="15430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200" u="none" strike="noStrike" kern="1200" cap="none" spc="150" normalizeH="0" baseline="0">
          <a:solidFill>
            <a:schemeClr val="tx1">
              <a:lumMod val="75000"/>
              <a:lumOff val="2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098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501650" y="1189038"/>
            <a:ext cx="8140700" cy="331787"/>
          </a:xfrm>
          <a:prstGeom prst="rect">
            <a:avLst/>
          </a:prstGeom>
          <a:noFill/>
          <a:ln w="9525">
            <a:noFill/>
          </a:ln>
        </p:spPr>
        <p:txBody>
          <a:bodyPr vert="horz" lIns="101600" tIns="38100" rIns="76200" bIns="38100" anchor="t" anchorCtr="0"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4099" name="文本占位符 2"/>
          <p:cNvSpPr>
            <a:spLocks noGrp="1"/>
          </p:cNvSpPr>
          <p:nvPr>
            <p:ph type="body"/>
            <p:custDataLst>
              <p:tags r:id="rId20"/>
            </p:custDataLst>
          </p:nvPr>
        </p:nvSpPr>
        <p:spPr>
          <a:xfrm>
            <a:off x="501650" y="1571625"/>
            <a:ext cx="8140700" cy="4041775"/>
          </a:xfrm>
          <a:prstGeom prst="rect">
            <a:avLst/>
          </a:prstGeom>
          <a:noFill/>
          <a:ln w="9525">
            <a:noFill/>
          </a:ln>
        </p:spPr>
        <p:txBody>
          <a:bodyPr vert="horz" lIns="101600" tIns="0" rIns="82550" bIns="0" anchor="t" anchorCtr="0"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1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2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3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  <p:sp>
        <p:nvSpPr>
          <p:cNvPr id="7" name="KSO_TEMPLATE" hidden="1"/>
          <p:cNvSpPr/>
          <p:nvPr userDrawn="1">
            <p:custDataLst>
              <p:tags r:id="rId24"/>
            </p:custDataLst>
          </p:nvPr>
        </p:nvSpPr>
        <p:spPr>
          <a:xfrm>
            <a:off x="0" y="85725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350" strike="noStrike" noProof="1">
              <a:solidFill>
                <a:schemeClr val="lt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0" r:id="rId11"/>
    <p:sldLayoutId id="2147483691" r:id="rId12"/>
    <p:sldLayoutId id="2147483692" r:id="rId13"/>
    <p:sldLayoutId id="2147483693" r:id="rId14"/>
    <p:sldLayoutId id="2147483694" r:id="rId15"/>
    <p:sldLayoutId id="2147483695" r:id="rId16"/>
    <p:sldLayoutId id="2147483696" r:id="rId17"/>
    <p:sldLayoutId id="2147483697" r:id="rId18"/>
  </p:sldLayoutIdLst>
  <p:hf sldNum="0" hdr="0" ftr="0" dt="0"/>
  <p:txStyles>
    <p:titleStyle>
      <a:lvl1pPr algn="l" defTabSz="685800" rtl="0" eaLnBrk="1" fontAlgn="auto" latinLnBrk="0" hangingPunct="1">
        <a:lnSpc>
          <a:spcPct val="100000"/>
        </a:lnSpc>
        <a:spcBef>
          <a:spcPct val="0"/>
        </a:spcBef>
        <a:buNone/>
        <a:defRPr sz="1800" b="1" u="none" strike="noStrike" kern="1200" cap="none" spc="200" normalizeH="0" baseline="0">
          <a:solidFill>
            <a:schemeClr val="accent1"/>
          </a:solidFill>
          <a:uFillTx/>
          <a:latin typeface="Arial" panose="020B0604020202020204" pitchFamily="34" charset="0"/>
          <a:ea typeface="微软雅黑" panose="020B0503020204020204" charset="-122"/>
          <a:cs typeface="+mj-cs"/>
        </a:defRPr>
      </a:lvl1pPr>
    </p:titleStyle>
    <p:bodyStyle>
      <a:lvl1pPr marL="1714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200" u="none" strike="noStrike" kern="1200" cap="none" spc="150" normalizeH="0" baseline="0">
          <a:solidFill>
            <a:schemeClr val="tx1">
              <a:lumMod val="75000"/>
              <a:lumOff val="2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1pPr>
      <a:lvl2pPr marL="5143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207135" algn="l"/>
        </a:tabLst>
        <a:defRPr sz="1200" u="none" strike="noStrike" kern="1200" cap="none" spc="150" normalizeH="0" baseline="0">
          <a:solidFill>
            <a:schemeClr val="tx1">
              <a:lumMod val="75000"/>
              <a:lumOff val="2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2pPr>
      <a:lvl3pPr marL="8572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200" u="none" strike="noStrike" kern="1200" cap="none" spc="150" normalizeH="0" baseline="0">
          <a:solidFill>
            <a:schemeClr val="tx1">
              <a:lumMod val="75000"/>
              <a:lumOff val="2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3pPr>
      <a:lvl4pPr marL="12001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200" u="none" strike="noStrike" kern="1200" cap="none" spc="150" normalizeH="0" baseline="0">
          <a:solidFill>
            <a:schemeClr val="tx1">
              <a:lumMod val="75000"/>
              <a:lumOff val="2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4pPr>
      <a:lvl5pPr marL="15430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200" u="none" strike="noStrike" kern="1200" cap="none" spc="150" normalizeH="0" baseline="0">
          <a:solidFill>
            <a:schemeClr val="tx1">
              <a:lumMod val="75000"/>
              <a:lumOff val="2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tags" Target="../tags/tag174.xml"/><Relationship Id="rId1" Type="http://schemas.openxmlformats.org/officeDocument/2006/relationships/tags" Target="../tags/tag17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175.xml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176.xml"/><Relationship Id="rId1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177.xml"/><Relationship Id="rId1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178.xml"/><Relationship Id="rId1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79.xml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3.xml"/><Relationship Id="rId3" Type="http://schemas.openxmlformats.org/officeDocument/2006/relationships/tags" Target="../tags/tag180.xml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8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182.xml"/><Relationship Id="rId1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183.xml"/><Relationship Id="rId1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184.xml"/><Relationship Id="rId1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185.xml"/><Relationship Id="rId1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186.xml"/><Relationship Id="rId1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0.xml"/><Relationship Id="rId2" Type="http://schemas.openxmlformats.org/officeDocument/2006/relationships/tags" Target="../tags/tag188.xml"/><Relationship Id="rId1" Type="http://schemas.openxmlformats.org/officeDocument/2006/relationships/tags" Target="../tags/tag18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2"/>
          <p:cNvSpPr>
            <a:spLocks noGrp="1"/>
          </p:cNvSpPr>
          <p:nvPr>
            <p:ph type="ctrTitle" hasCustomPrompt="1"/>
            <p:custDataLst>
              <p:tags r:id="rId1"/>
            </p:custDataLst>
          </p:nvPr>
        </p:nvSpPr>
        <p:spPr>
          <a:xfrm>
            <a:off x="826770" y="1843723"/>
            <a:ext cx="7708900" cy="1422400"/>
          </a:xfrm>
        </p:spPr>
        <p:txBody>
          <a:bodyPr lIns="91440" tIns="45720" rIns="91440" bIns="0" anchor="b" anchorCtr="0">
            <a:normAutofit fontScale="90000"/>
          </a:bodyPr>
          <a:p>
            <a:pPr marL="0" marR="0" indent="0" algn="ctr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4950" b="1" i="0" u="none" strike="noStrike" kern="1200" cap="none" spc="600" normalizeH="0" baseline="0" noProof="1" dirty="0">
                <a:solidFill>
                  <a:schemeClr val="accent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Arial" panose="020B0604020202020204" pitchFamily="34" charset="0"/>
              </a:rPr>
              <a:t>免疫共沉淀技术原理与应用的探讨</a:t>
            </a:r>
            <a:endParaRPr kumimoji="0" lang="zh-CN" altLang="zh-CN" sz="4950" b="1" i="0" u="none" strike="noStrike" kern="1200" cap="none" spc="600" normalizeH="0" baseline="0" noProof="1" dirty="0">
              <a:solidFill>
                <a:schemeClr val="accent1"/>
              </a:solidFill>
              <a:uFillTx/>
              <a:latin typeface="Arial" panose="020B0604020202020204" pitchFamily="34" charset="0"/>
              <a:ea typeface="微软雅黑" panose="020B0503020204020204" charset="-122"/>
              <a:cs typeface="+mj-cs"/>
              <a:sym typeface="Arial" panose="020B0604020202020204" pitchFamily="34" charset="0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 descr="微信截图_2022041822064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995" y="928370"/>
            <a:ext cx="7953375" cy="500062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 descr="微信截图_2022041822070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3595" y="1551305"/>
            <a:ext cx="7496175" cy="332422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 descr="微信截图_2022041822071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6735" y="921385"/>
            <a:ext cx="7762875" cy="386715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 descr="微信截图_2022041822073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5970" y="1003935"/>
            <a:ext cx="7591425" cy="441960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cxnSp>
        <p:nvCxnSpPr>
          <p:cNvPr id="25" name="直接连接符 24"/>
          <p:cNvCxnSpPr/>
          <p:nvPr/>
        </p:nvCxnSpPr>
        <p:spPr>
          <a:xfrm>
            <a:off x="5868035" y="4940935"/>
            <a:ext cx="296545" cy="33464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>
            <a:off x="5852160" y="4780280"/>
            <a:ext cx="377190" cy="42354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/>
        </p:nvCxnSpPr>
        <p:spPr>
          <a:xfrm>
            <a:off x="5860415" y="2060575"/>
            <a:ext cx="296545" cy="33464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>
            <a:off x="5868035" y="1882140"/>
            <a:ext cx="377190" cy="42354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饼形 30"/>
          <p:cNvSpPr/>
          <p:nvPr/>
        </p:nvSpPr>
        <p:spPr>
          <a:xfrm rot="16800000">
            <a:off x="6290945" y="5435600"/>
            <a:ext cx="792480" cy="792480"/>
          </a:xfrm>
          <a:prstGeom prst="pie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0" name="椭圆 29"/>
          <p:cNvSpPr/>
          <p:nvPr/>
        </p:nvSpPr>
        <p:spPr>
          <a:xfrm>
            <a:off x="6084570" y="5156835"/>
            <a:ext cx="647700" cy="648335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9" name="椭圆 28"/>
          <p:cNvSpPr/>
          <p:nvPr/>
        </p:nvSpPr>
        <p:spPr>
          <a:xfrm>
            <a:off x="6092190" y="2204720"/>
            <a:ext cx="647700" cy="648335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>
            <a:off x="3348990" y="4471035"/>
            <a:ext cx="2016760" cy="504190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3348355" y="1583690"/>
            <a:ext cx="2016760" cy="504190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>
            <a:off x="1619885" y="4229100"/>
            <a:ext cx="1367790" cy="98869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椭圆 5"/>
          <p:cNvSpPr/>
          <p:nvPr/>
        </p:nvSpPr>
        <p:spPr>
          <a:xfrm>
            <a:off x="1620520" y="1340485"/>
            <a:ext cx="1367790" cy="98869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cxnSp>
        <p:nvCxnSpPr>
          <p:cNvPr id="12" name="直接连接符 11"/>
          <p:cNvCxnSpPr/>
          <p:nvPr/>
        </p:nvCxnSpPr>
        <p:spPr>
          <a:xfrm>
            <a:off x="2987675" y="1835785"/>
            <a:ext cx="360045" cy="0"/>
          </a:xfrm>
          <a:prstGeom prst="line">
            <a:avLst/>
          </a:prstGeom>
          <a:ln w="50800" cmpd="sng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2988310" y="4723765"/>
            <a:ext cx="360045" cy="0"/>
          </a:xfrm>
          <a:prstGeom prst="line">
            <a:avLst/>
          </a:prstGeom>
          <a:ln w="50800" cmpd="sng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5365750" y="1835785"/>
            <a:ext cx="502285" cy="8890"/>
          </a:xfrm>
          <a:prstGeom prst="line">
            <a:avLst/>
          </a:prstGeom>
          <a:ln w="101600" cmpd="dbl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>
            <a:off x="5366385" y="4725035"/>
            <a:ext cx="502285" cy="8890"/>
          </a:xfrm>
          <a:prstGeom prst="line">
            <a:avLst/>
          </a:prstGeom>
          <a:ln w="101600" cmpd="dbl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 flipV="1">
            <a:off x="5868035" y="1412875"/>
            <a:ext cx="369570" cy="38544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 flipV="1">
            <a:off x="5860415" y="4293235"/>
            <a:ext cx="369570" cy="38544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 flipV="1">
            <a:off x="5860415" y="4293235"/>
            <a:ext cx="224155" cy="22479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 flipV="1">
            <a:off x="5868035" y="1395095"/>
            <a:ext cx="224155" cy="22479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文本框 31"/>
          <p:cNvSpPr txBox="1"/>
          <p:nvPr/>
        </p:nvSpPr>
        <p:spPr>
          <a:xfrm>
            <a:off x="1799590" y="1619885"/>
            <a:ext cx="105664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2000"/>
              <a:t>Beads</a:t>
            </a:r>
            <a:endParaRPr lang="en-US" altLang="zh-CN" sz="2000"/>
          </a:p>
        </p:txBody>
      </p:sp>
      <p:sp>
        <p:nvSpPr>
          <p:cNvPr id="33" name="文本框 32"/>
          <p:cNvSpPr txBox="1"/>
          <p:nvPr/>
        </p:nvSpPr>
        <p:spPr>
          <a:xfrm>
            <a:off x="1790065" y="4509135"/>
            <a:ext cx="105664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2000"/>
              <a:t>Beads</a:t>
            </a:r>
            <a:endParaRPr lang="en-US" altLang="zh-CN" sz="2000"/>
          </a:p>
        </p:txBody>
      </p:sp>
      <p:sp>
        <p:nvSpPr>
          <p:cNvPr id="34" name="文本框 33"/>
          <p:cNvSpPr txBox="1"/>
          <p:nvPr/>
        </p:nvSpPr>
        <p:spPr>
          <a:xfrm>
            <a:off x="3636010" y="1650365"/>
            <a:ext cx="136017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Protein A/G</a:t>
            </a:r>
            <a:endParaRPr lang="en-US" altLang="zh-CN"/>
          </a:p>
        </p:txBody>
      </p:sp>
      <p:sp>
        <p:nvSpPr>
          <p:cNvPr id="35" name="文本框 34"/>
          <p:cNvSpPr txBox="1"/>
          <p:nvPr/>
        </p:nvSpPr>
        <p:spPr>
          <a:xfrm>
            <a:off x="3707765" y="4518025"/>
            <a:ext cx="136017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Protein A/G</a:t>
            </a:r>
            <a:endParaRPr lang="en-US" altLang="zh-CN"/>
          </a:p>
        </p:txBody>
      </p:sp>
      <p:sp>
        <p:nvSpPr>
          <p:cNvPr id="36" name="文本框 35"/>
          <p:cNvSpPr txBox="1"/>
          <p:nvPr/>
        </p:nvSpPr>
        <p:spPr>
          <a:xfrm>
            <a:off x="755650" y="1583690"/>
            <a:ext cx="67246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2000" b="1"/>
              <a:t>IP</a:t>
            </a:r>
            <a:endParaRPr lang="en-US" altLang="zh-CN" sz="2000" b="1"/>
          </a:p>
        </p:txBody>
      </p:sp>
      <p:sp>
        <p:nvSpPr>
          <p:cNvPr id="37" name="文本框 36"/>
          <p:cNvSpPr txBox="1"/>
          <p:nvPr/>
        </p:nvSpPr>
        <p:spPr>
          <a:xfrm>
            <a:off x="387350" y="4509135"/>
            <a:ext cx="104076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2000" b="1"/>
              <a:t>CO-IP</a:t>
            </a:r>
            <a:endParaRPr lang="en-US" altLang="zh-CN" sz="2000" b="1"/>
          </a:p>
        </p:txBody>
      </p:sp>
      <p:sp>
        <p:nvSpPr>
          <p:cNvPr id="38" name="文本框 37"/>
          <p:cNvSpPr txBox="1"/>
          <p:nvPr/>
        </p:nvSpPr>
        <p:spPr>
          <a:xfrm>
            <a:off x="6020435" y="2348865"/>
            <a:ext cx="83121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1600" b="1">
                <a:latin typeface="宋体" panose="02010600030101010101" pitchFamily="2" charset="-122"/>
                <a:cs typeface="宋体" panose="02010600030101010101" pitchFamily="2" charset="-122"/>
              </a:rPr>
              <a:t>X</a:t>
            </a:r>
            <a:r>
              <a:rPr lang="zh-CN" altLang="en-US" sz="1600" b="1">
                <a:latin typeface="宋体" panose="02010600030101010101" pitchFamily="2" charset="-122"/>
                <a:cs typeface="宋体" panose="02010600030101010101" pitchFamily="2" charset="-122"/>
              </a:rPr>
              <a:t>蛋白</a:t>
            </a:r>
            <a:endParaRPr lang="zh-CN" altLang="en-US" sz="1600" b="1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6012180" y="5305425"/>
            <a:ext cx="83121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1600" b="1">
                <a:latin typeface="宋体" panose="02010600030101010101" pitchFamily="2" charset="-122"/>
                <a:cs typeface="宋体" panose="02010600030101010101" pitchFamily="2" charset="-122"/>
              </a:rPr>
              <a:t>X</a:t>
            </a:r>
            <a:r>
              <a:rPr lang="zh-CN" altLang="en-US" sz="1600" b="1">
                <a:latin typeface="宋体" panose="02010600030101010101" pitchFamily="2" charset="-122"/>
                <a:cs typeface="宋体" panose="02010600030101010101" pitchFamily="2" charset="-122"/>
              </a:rPr>
              <a:t>蛋白</a:t>
            </a:r>
            <a:endParaRPr lang="zh-CN" altLang="en-US" sz="1600" b="1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6020435" y="5805170"/>
            <a:ext cx="170307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400" b="1"/>
              <a:t>相互作用蛋白</a:t>
            </a:r>
            <a:r>
              <a:rPr lang="en-US" altLang="zh-CN" sz="1400" b="1"/>
              <a:t>Y</a:t>
            </a:r>
            <a:endParaRPr lang="en-US" altLang="zh-CN" sz="1400" b="1"/>
          </a:p>
        </p:txBody>
      </p:sp>
      <p:sp>
        <p:nvSpPr>
          <p:cNvPr id="41" name="文本框 40"/>
          <p:cNvSpPr txBox="1"/>
          <p:nvPr/>
        </p:nvSpPr>
        <p:spPr>
          <a:xfrm>
            <a:off x="611505" y="332740"/>
            <a:ext cx="143637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 b="1"/>
              <a:t>原理</a:t>
            </a:r>
            <a:endParaRPr lang="zh-CN" altLang="en-US" sz="2800" b="1"/>
          </a:p>
        </p:txBody>
      </p:sp>
      <p:sp>
        <p:nvSpPr>
          <p:cNvPr id="42" name="文本框 41"/>
          <p:cNvSpPr txBox="1"/>
          <p:nvPr/>
        </p:nvSpPr>
        <p:spPr>
          <a:xfrm>
            <a:off x="1790065" y="3077210"/>
            <a:ext cx="42799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800" b="1">
                <a:cs typeface="Arial" panose="020B0604020202020204" pitchFamily="34" charset="0"/>
              </a:rPr>
              <a:t>IP</a:t>
            </a:r>
            <a:r>
              <a:rPr lang="zh-CN" altLang="en-US" sz="1800" b="1">
                <a:latin typeface="Times New Roman" panose="02020603050405020304" charset="0"/>
                <a:cs typeface="Times New Roman" panose="02020603050405020304" charset="0"/>
              </a:rPr>
              <a:t>实验主要用于目的蛋白的纯化和富集</a:t>
            </a:r>
            <a:endParaRPr lang="zh-CN" altLang="en-US" sz="1800" b="1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1475740" y="5732145"/>
            <a:ext cx="42799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800" b="1">
                <a:cs typeface="Arial" panose="020B0604020202020204" pitchFamily="34" charset="0"/>
              </a:rPr>
              <a:t>CO-IP</a:t>
            </a:r>
            <a:r>
              <a:rPr lang="zh-CN" altLang="en-US" sz="1800" b="1">
                <a:cs typeface="Arial" panose="020B0604020202020204" pitchFamily="34" charset="0"/>
              </a:rPr>
              <a:t>可以证明两个蛋白质之间存在作用</a:t>
            </a:r>
            <a:endParaRPr lang="zh-CN" altLang="en-US" sz="1800" b="1">
              <a:latin typeface="Times New Roman" panose="02020603050405020304" charset="0"/>
              <a:cs typeface="Arial" panose="020B0604020202020204" pitchFamily="34" charset="0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42" grpId="1"/>
      <p:bldP spid="43" grpId="0"/>
      <p:bldP spid="43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/>
        </p:nvSpPr>
        <p:spPr>
          <a:xfrm>
            <a:off x="611505" y="548640"/>
            <a:ext cx="240284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 b="1"/>
              <a:t>其他应用</a:t>
            </a:r>
            <a:endParaRPr lang="zh-CN" altLang="en-US" sz="2800" b="1"/>
          </a:p>
        </p:txBody>
      </p:sp>
      <p:sp>
        <p:nvSpPr>
          <p:cNvPr id="5" name="文本框 4"/>
          <p:cNvSpPr txBox="1"/>
          <p:nvPr/>
        </p:nvSpPr>
        <p:spPr>
          <a:xfrm>
            <a:off x="828040" y="1916430"/>
            <a:ext cx="250761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/>
              <a:t>目的蛋白抗体共沉淀</a:t>
            </a:r>
            <a:endParaRPr lang="zh-CN" altLang="en-US" b="1"/>
          </a:p>
        </p:txBody>
      </p:sp>
      <p:sp>
        <p:nvSpPr>
          <p:cNvPr id="6" name="右箭头 5"/>
          <p:cNvSpPr/>
          <p:nvPr/>
        </p:nvSpPr>
        <p:spPr>
          <a:xfrm>
            <a:off x="3204210" y="1992630"/>
            <a:ext cx="765175" cy="2159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3996055" y="1912620"/>
            <a:ext cx="147574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/>
              <a:t>上样、电泳</a:t>
            </a:r>
            <a:endParaRPr lang="zh-CN" altLang="en-US" b="1"/>
          </a:p>
        </p:txBody>
      </p:sp>
      <p:sp>
        <p:nvSpPr>
          <p:cNvPr id="9" name="右箭头 8"/>
          <p:cNvSpPr/>
          <p:nvPr/>
        </p:nvSpPr>
        <p:spPr>
          <a:xfrm>
            <a:off x="5363845" y="1988820"/>
            <a:ext cx="765175" cy="2159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6228080" y="1912620"/>
            <a:ext cx="147574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/>
              <a:t>凝胶染色</a:t>
            </a:r>
            <a:endParaRPr lang="zh-CN" altLang="en-US" b="1"/>
          </a:p>
        </p:txBody>
      </p:sp>
      <p:sp>
        <p:nvSpPr>
          <p:cNvPr id="12" name="右箭头 11"/>
          <p:cNvSpPr/>
          <p:nvPr/>
        </p:nvSpPr>
        <p:spPr>
          <a:xfrm rot="5400000">
            <a:off x="6385560" y="2767330"/>
            <a:ext cx="765175" cy="2159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3" name="图片 12" descr="微信截图_2022041822160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85840" y="3470275"/>
            <a:ext cx="1621155" cy="1527810"/>
          </a:xfrm>
          <a:prstGeom prst="rect">
            <a:avLst/>
          </a:prstGeom>
        </p:spPr>
      </p:pic>
      <p:sp>
        <p:nvSpPr>
          <p:cNvPr id="14" name="矩形 13"/>
          <p:cNvSpPr/>
          <p:nvPr/>
        </p:nvSpPr>
        <p:spPr>
          <a:xfrm>
            <a:off x="7236460" y="3860800"/>
            <a:ext cx="550545" cy="346710"/>
          </a:xfrm>
          <a:prstGeom prst="rect">
            <a:avLst/>
          </a:prstGeom>
          <a:noFill/>
          <a:ln w="28575" cmpd="sng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右箭头 14"/>
          <p:cNvSpPr/>
          <p:nvPr/>
        </p:nvSpPr>
        <p:spPr>
          <a:xfrm flipH="1">
            <a:off x="4932045" y="4126230"/>
            <a:ext cx="765175" cy="2159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/>
        </p:nvSpPr>
        <p:spPr>
          <a:xfrm>
            <a:off x="3564255" y="4076700"/>
            <a:ext cx="12954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/>
              <a:t>质谱分析</a:t>
            </a:r>
            <a:endParaRPr lang="zh-CN" altLang="en-US" b="1"/>
          </a:p>
        </p:txBody>
      </p:sp>
      <p:pic>
        <p:nvPicPr>
          <p:cNvPr id="17" name="图片 16" descr="微信截图_2022041822190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5930" y="3405505"/>
            <a:ext cx="1838325" cy="1657350"/>
          </a:xfrm>
          <a:prstGeom prst="rect">
            <a:avLst/>
          </a:prstGeom>
        </p:spPr>
      </p:pic>
      <p:sp>
        <p:nvSpPr>
          <p:cNvPr id="18" name="文本框 17"/>
          <p:cNvSpPr txBox="1"/>
          <p:nvPr/>
        </p:nvSpPr>
        <p:spPr>
          <a:xfrm>
            <a:off x="1835785" y="5156835"/>
            <a:ext cx="180022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600" b="1"/>
              <a:t>磷酸化位点分析</a:t>
            </a:r>
            <a:endParaRPr lang="zh-CN" altLang="en-US" sz="1600" b="1"/>
          </a:p>
        </p:txBody>
      </p:sp>
    </p:spTree>
    <p:custDataLst>
      <p:tags r:id="rId3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6" grpId="0" animBg="1"/>
      <p:bldP spid="6" grpId="1" animBg="1"/>
      <p:bldP spid="7" grpId="0"/>
      <p:bldP spid="7" grpId="1"/>
      <p:bldP spid="9" grpId="0" animBg="1"/>
      <p:bldP spid="9" grpId="1" animBg="1"/>
      <p:bldP spid="10" grpId="0"/>
      <p:bldP spid="10" grpId="1"/>
      <p:bldP spid="12" grpId="0" animBg="1"/>
      <p:bldP spid="12" grpId="1" animBg="1"/>
      <p:bldP spid="14" grpId="0" animBg="1"/>
      <p:bldP spid="14" grpId="1" animBg="1"/>
      <p:bldP spid="15" grpId="0" animBg="1"/>
      <p:bldP spid="15" grpId="1" animBg="1"/>
      <p:bldP spid="16" grpId="0"/>
      <p:bldP spid="16" grpId="1"/>
      <p:bldP spid="18" grpId="0"/>
      <p:bldP spid="18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/>
        </p:nvSpPr>
        <p:spPr>
          <a:xfrm>
            <a:off x="395605" y="404495"/>
            <a:ext cx="381000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000" b="1"/>
              <a:t>四、实验的常规分组</a:t>
            </a:r>
            <a:endParaRPr lang="zh-CN" altLang="en-US" sz="2000" b="1"/>
          </a:p>
        </p:txBody>
      </p:sp>
      <p:sp>
        <p:nvSpPr>
          <p:cNvPr id="5" name="文本框 4"/>
          <p:cNvSpPr txBox="1"/>
          <p:nvPr/>
        </p:nvSpPr>
        <p:spPr>
          <a:xfrm>
            <a:off x="379730" y="1511935"/>
            <a:ext cx="8315325" cy="50158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200000"/>
              </a:lnSpc>
            </a:pPr>
            <a:r>
              <a:rPr lang="en-US" altLang="zh-CN" sz="2000" b="1">
                <a:latin typeface="宋体" panose="02010600030101010101" pitchFamily="2" charset="-122"/>
                <a:cs typeface="宋体" panose="02010600030101010101" pitchFamily="2" charset="-122"/>
              </a:rPr>
              <a:t>1</a:t>
            </a:r>
            <a:r>
              <a:rPr lang="zh-CN" altLang="en-US" sz="2000" b="1">
                <a:latin typeface="宋体" panose="02010600030101010101" pitchFamily="2" charset="-122"/>
                <a:cs typeface="宋体" panose="02010600030101010101" pitchFamily="2" charset="-122"/>
              </a:rPr>
              <a:t>、</a:t>
            </a:r>
            <a:r>
              <a:rPr lang="en-US" altLang="zh-CN" sz="2000" b="1">
                <a:cs typeface="Arial" panose="020B0604020202020204" pitchFamily="34" charset="0"/>
              </a:rPr>
              <a:t>Input</a:t>
            </a:r>
            <a:r>
              <a:rPr lang="zh-CN" altLang="en-US" sz="2000" b="1">
                <a:latin typeface="宋体" panose="02010600030101010101" pitchFamily="2" charset="-122"/>
                <a:cs typeface="宋体" panose="02010600030101010101" pitchFamily="2" charset="-122"/>
              </a:rPr>
              <a:t>组：证明靶蛋白</a:t>
            </a:r>
            <a:r>
              <a:rPr lang="en-US" altLang="zh-CN" sz="2000" b="1">
                <a:latin typeface="宋体" panose="02010600030101010101" pitchFamily="2" charset="-122"/>
                <a:cs typeface="宋体" panose="02010600030101010101" pitchFamily="2" charset="-122"/>
              </a:rPr>
              <a:t>X</a:t>
            </a:r>
            <a:r>
              <a:rPr lang="zh-CN" altLang="en-US" sz="2000" b="1">
                <a:latin typeface="宋体" panose="02010600030101010101" pitchFamily="2" charset="-122"/>
                <a:cs typeface="宋体" panose="02010600030101010101" pitchFamily="2" charset="-122"/>
              </a:rPr>
              <a:t>与预测的相互作用的蛋白</a:t>
            </a:r>
            <a:r>
              <a:rPr lang="en-US" altLang="zh-CN" sz="2000" b="1">
                <a:latin typeface="宋体" panose="02010600030101010101" pitchFamily="2" charset="-122"/>
                <a:cs typeface="宋体" panose="02010600030101010101" pitchFamily="2" charset="-122"/>
              </a:rPr>
              <a:t>Y</a:t>
            </a:r>
            <a:r>
              <a:rPr lang="zh-CN" altLang="en-US" sz="2000" b="1">
                <a:latin typeface="宋体" panose="02010600030101010101" pitchFamily="2" charset="-122"/>
                <a:cs typeface="宋体" panose="02010600030101010101" pitchFamily="2" charset="-122"/>
              </a:rPr>
              <a:t>是存在于蛋白质样品中（全细胞裂解液组）。</a:t>
            </a:r>
            <a:endParaRPr lang="zh-CN" altLang="en-US" sz="2000" b="1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>
              <a:lnSpc>
                <a:spcPct val="200000"/>
              </a:lnSpc>
            </a:pPr>
            <a:r>
              <a:rPr lang="en-US" altLang="zh-CN" sz="2000" b="1">
                <a:latin typeface="宋体" panose="02010600030101010101" pitchFamily="2" charset="-122"/>
                <a:cs typeface="宋体" panose="02010600030101010101" pitchFamily="2" charset="-122"/>
              </a:rPr>
              <a:t>2</a:t>
            </a:r>
            <a:r>
              <a:rPr lang="zh-CN" altLang="en-US" sz="2000" b="1">
                <a:latin typeface="宋体" panose="02010600030101010101" pitchFamily="2" charset="-122"/>
                <a:cs typeface="宋体" panose="02010600030101010101" pitchFamily="2" charset="-122"/>
              </a:rPr>
              <a:t>、</a:t>
            </a:r>
            <a:r>
              <a:rPr lang="zh-CN" altLang="en-US" sz="2000" b="1">
                <a:cs typeface="Arial" panose="020B0604020202020204" pitchFamily="34" charset="0"/>
              </a:rPr>
              <a:t>IgG</a:t>
            </a:r>
            <a:r>
              <a:rPr lang="zh-CN" altLang="en-US" sz="2000" b="1">
                <a:latin typeface="宋体" panose="02010600030101010101" pitchFamily="2" charset="-122"/>
                <a:cs typeface="宋体" panose="02010600030101010101" pitchFamily="2" charset="-122"/>
              </a:rPr>
              <a:t>组：</a:t>
            </a:r>
            <a:r>
              <a:rPr lang="zh-CN" altLang="en-US" sz="2000" b="1"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IgG磁珠</a:t>
            </a:r>
            <a:r>
              <a:rPr lang="zh-CN" altLang="en-US" sz="2000" b="1">
                <a:latin typeface="宋体" panose="02010600030101010101" pitchFamily="2" charset="-122"/>
                <a:cs typeface="宋体" panose="02010600030101010101" pitchFamily="2" charset="-122"/>
              </a:rPr>
              <a:t>具有非特异性吸附作用，排除免疫球蛋白本身的亲和作用（阴性对照组）。</a:t>
            </a:r>
            <a:endParaRPr lang="zh-CN" altLang="en-US" sz="2000" b="1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>
              <a:lnSpc>
                <a:spcPct val="200000"/>
              </a:lnSpc>
            </a:pPr>
            <a:r>
              <a:rPr lang="en-US" altLang="zh-CN" sz="2000" b="1">
                <a:latin typeface="宋体" panose="02010600030101010101" pitchFamily="2" charset="-122"/>
                <a:cs typeface="宋体" panose="02010600030101010101" pitchFamily="2" charset="-122"/>
              </a:rPr>
              <a:t>3</a:t>
            </a:r>
            <a:r>
              <a:rPr lang="zh-CN" altLang="en-US" sz="2000" b="1">
                <a:latin typeface="宋体" panose="02010600030101010101" pitchFamily="2" charset="-122"/>
                <a:cs typeface="宋体" panose="02010600030101010101" pitchFamily="2" charset="-122"/>
              </a:rPr>
              <a:t>、</a:t>
            </a:r>
            <a:r>
              <a:rPr lang="en-US" altLang="zh-CN" sz="2000" b="1">
                <a:cs typeface="Arial" panose="020B0604020202020204" pitchFamily="34" charset="0"/>
              </a:rPr>
              <a:t>IP</a:t>
            </a:r>
            <a:r>
              <a:rPr lang="zh-CN" altLang="en-US" sz="2000" b="1">
                <a:latin typeface="宋体" panose="02010600030101010101" pitchFamily="2" charset="-122"/>
                <a:cs typeface="宋体" panose="02010600030101010101" pitchFamily="2" charset="-122"/>
              </a:rPr>
              <a:t>组：免疫沉淀组，靶蛋白</a:t>
            </a:r>
            <a:r>
              <a:rPr lang="en-US" altLang="zh-CN" sz="2000" b="1">
                <a:latin typeface="宋体" panose="02010600030101010101" pitchFamily="2" charset="-122"/>
                <a:cs typeface="宋体" panose="02010600030101010101" pitchFamily="2" charset="-122"/>
              </a:rPr>
              <a:t>X</a:t>
            </a:r>
            <a:r>
              <a:rPr lang="zh-CN" altLang="en-US" sz="2000" b="1">
                <a:latin typeface="宋体" panose="02010600030101010101" pitchFamily="2" charset="-122"/>
                <a:cs typeface="宋体" panose="02010600030101010101" pitchFamily="2" charset="-122"/>
              </a:rPr>
              <a:t>（或其</a:t>
            </a:r>
            <a:r>
              <a:rPr lang="zh-CN" altLang="en-US" sz="2000" b="1"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标签蛋白</a:t>
            </a:r>
            <a:r>
              <a:rPr lang="en-US" altLang="zh-CN" sz="2000" b="1"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1</a:t>
            </a:r>
            <a:r>
              <a:rPr lang="zh-CN" altLang="en-US" sz="2000" b="1">
                <a:latin typeface="宋体" panose="02010600030101010101" pitchFamily="2" charset="-122"/>
                <a:cs typeface="宋体" panose="02010600030101010101" pitchFamily="2" charset="-122"/>
              </a:rPr>
              <a:t>）的一抗下拉，</a:t>
            </a:r>
            <a:r>
              <a:rPr lang="zh-CN" altLang="en-US" sz="2000" b="1"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靶蛋白</a:t>
            </a:r>
            <a:r>
              <a:rPr lang="en-US" altLang="zh-CN" sz="2000" b="1"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X</a:t>
            </a:r>
            <a:r>
              <a:rPr lang="zh-CN" altLang="en-US" sz="2000" b="1"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（或其</a:t>
            </a:r>
            <a:r>
              <a:rPr lang="zh-CN" altLang="en-US" sz="2000" b="1"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标签蛋白</a:t>
            </a:r>
            <a:r>
              <a:rPr lang="en-US" altLang="zh-CN" sz="2000" b="1"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1</a:t>
            </a:r>
            <a:r>
              <a:rPr lang="zh-CN" altLang="en-US" sz="2000" b="1"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）的一抗检测</a:t>
            </a:r>
            <a:r>
              <a:rPr lang="zh-CN" altLang="en-US" sz="2000" b="1">
                <a:latin typeface="宋体" panose="02010600030101010101" pitchFamily="2" charset="-122"/>
                <a:cs typeface="宋体" panose="02010600030101010101" pitchFamily="2" charset="-122"/>
              </a:rPr>
              <a:t>。</a:t>
            </a:r>
            <a:endParaRPr lang="zh-CN" altLang="en-US" sz="2000" b="1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>
              <a:lnSpc>
                <a:spcPct val="200000"/>
              </a:lnSpc>
            </a:pPr>
            <a:r>
              <a:rPr lang="en-US" altLang="zh-CN" sz="2000" b="1">
                <a:latin typeface="宋体" panose="02010600030101010101" pitchFamily="2" charset="-122"/>
                <a:cs typeface="宋体" panose="02010600030101010101" pitchFamily="2" charset="-122"/>
              </a:rPr>
              <a:t>4</a:t>
            </a:r>
            <a:r>
              <a:rPr lang="zh-CN" altLang="en-US" sz="2000" b="1">
                <a:latin typeface="宋体" panose="02010600030101010101" pitchFamily="2" charset="-122"/>
                <a:cs typeface="宋体" panose="02010600030101010101" pitchFamily="2" charset="-122"/>
              </a:rPr>
              <a:t>、</a:t>
            </a:r>
            <a:r>
              <a:rPr lang="en-US" altLang="zh-CN" sz="2000" b="1">
                <a:cs typeface="Arial" panose="020B0604020202020204" pitchFamily="34" charset="0"/>
              </a:rPr>
              <a:t>CO-IP</a:t>
            </a:r>
            <a:r>
              <a:rPr lang="zh-CN" altLang="en-US" sz="2000" b="1">
                <a:latin typeface="宋体" panose="02010600030101010101" pitchFamily="2" charset="-122"/>
                <a:cs typeface="宋体" panose="02010600030101010101" pitchFamily="2" charset="-122"/>
              </a:rPr>
              <a:t>组：</a:t>
            </a:r>
            <a:r>
              <a:rPr lang="zh-CN" altLang="en-US" sz="2000" b="1"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免疫共沉淀组，</a:t>
            </a:r>
            <a:r>
              <a:rPr lang="zh-CN" altLang="en-US" sz="2000" b="1"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靶蛋白</a:t>
            </a:r>
            <a:r>
              <a:rPr lang="en-US" altLang="zh-CN" sz="2000" b="1"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X</a:t>
            </a:r>
            <a:r>
              <a:rPr lang="zh-CN" altLang="en-US" sz="2000" b="1"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（或其</a:t>
            </a:r>
            <a:r>
              <a:rPr lang="zh-CN" altLang="en-US" sz="2000" b="1"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标签蛋白</a:t>
            </a:r>
            <a:r>
              <a:rPr lang="en-US" altLang="zh-CN" sz="2000" b="1"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1</a:t>
            </a:r>
            <a:r>
              <a:rPr lang="zh-CN" altLang="en-US" sz="2000" b="1"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）的一抗下拉，</a:t>
            </a:r>
            <a:r>
              <a:rPr lang="zh-CN" altLang="en-US" sz="2000" b="1"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预测的相互作用的蛋白</a:t>
            </a:r>
            <a:r>
              <a:rPr lang="en-US" altLang="zh-CN" sz="2000" b="1"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Y</a:t>
            </a:r>
            <a:r>
              <a:rPr lang="zh-CN" altLang="en-US" sz="2000" b="1"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（或其</a:t>
            </a:r>
            <a:r>
              <a:rPr lang="zh-CN" altLang="en-US" sz="2000" b="1"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标签蛋白</a:t>
            </a:r>
            <a:r>
              <a:rPr lang="en-US" altLang="zh-CN" sz="2000" b="1"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2</a:t>
            </a:r>
            <a:r>
              <a:rPr lang="zh-CN" altLang="en-US" sz="2000" b="1"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）</a:t>
            </a:r>
            <a:r>
              <a:rPr lang="zh-CN" altLang="en-US" sz="2000" b="1"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的一抗检测。</a:t>
            </a:r>
            <a:endParaRPr lang="zh-CN" altLang="en-US" sz="2000" b="1">
              <a:latin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55650" y="1124585"/>
            <a:ext cx="564959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285750" indent="-285750">
              <a:buFont typeface="Wingdings" panose="05000000000000000000" charset="0"/>
              <a:buChar char="Ø"/>
            </a:pPr>
            <a:r>
              <a:rPr lang="zh-CN" altLang="en-US" b="1">
                <a:solidFill>
                  <a:srgbClr val="C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做一个成功的</a:t>
            </a:r>
            <a:r>
              <a:rPr lang="en-US" altLang="zh-CN" b="1">
                <a:solidFill>
                  <a:srgbClr val="C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CO-IP</a:t>
            </a:r>
            <a:r>
              <a:rPr lang="zh-CN" altLang="en-US" b="1">
                <a:solidFill>
                  <a:srgbClr val="C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，需要进行全面合理的分组</a:t>
            </a:r>
            <a:endParaRPr lang="zh-CN" altLang="en-US" b="1">
              <a:solidFill>
                <a:srgbClr val="C00000"/>
              </a:solidFill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/>
        </p:nvSpPr>
        <p:spPr>
          <a:xfrm>
            <a:off x="467360" y="332740"/>
            <a:ext cx="253174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000" b="1"/>
              <a:t>三、实验步骤与操作</a:t>
            </a:r>
            <a:endParaRPr lang="zh-CN" altLang="en-US" sz="2000" b="1"/>
          </a:p>
        </p:txBody>
      </p:sp>
      <p:pic>
        <p:nvPicPr>
          <p:cNvPr id="5" name="图片 4" descr="微信截图_2022041822275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1010" y="1198880"/>
            <a:ext cx="7791450" cy="402907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 descr="微信截图_2022041822314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9750" y="1556385"/>
            <a:ext cx="6631940" cy="388493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467360" y="332740"/>
            <a:ext cx="508635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000" b="1"/>
              <a:t>三、实验步骤（选做）实验裂解物预纯化</a:t>
            </a:r>
            <a:endParaRPr lang="zh-CN" altLang="en-US" sz="2000" b="1"/>
          </a:p>
        </p:txBody>
      </p:sp>
      <p:sp>
        <p:nvSpPr>
          <p:cNvPr id="7" name="文本框 6"/>
          <p:cNvSpPr txBox="1"/>
          <p:nvPr/>
        </p:nvSpPr>
        <p:spPr>
          <a:xfrm>
            <a:off x="1188085" y="5229225"/>
            <a:ext cx="421449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285750" indent="-285750">
              <a:buFont typeface="Wingdings" panose="05000000000000000000" charset="0"/>
              <a:buChar char="p"/>
            </a:pPr>
            <a:r>
              <a:rPr lang="zh-CN" altLang="en-US" sz="1600" b="1">
                <a:solidFill>
                  <a:srgbClr val="C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避免</a:t>
            </a:r>
            <a:r>
              <a:rPr lang="en-US" altLang="zh-CN" sz="1600" b="1">
                <a:solidFill>
                  <a:srgbClr val="C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western</a:t>
            </a:r>
            <a:r>
              <a:rPr lang="zh-CN" altLang="en-US" sz="1600" b="1">
                <a:solidFill>
                  <a:srgbClr val="C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检测时出现轻重链干扰</a:t>
            </a:r>
            <a:endParaRPr lang="zh-CN" altLang="en-US" sz="1600" b="1">
              <a:solidFill>
                <a:srgbClr val="C00000"/>
              </a:solidFill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/>
        </p:nvSpPr>
        <p:spPr>
          <a:xfrm>
            <a:off x="467360" y="332740"/>
            <a:ext cx="253174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000" b="1"/>
              <a:t>三、实验步骤与操作</a:t>
            </a:r>
            <a:endParaRPr lang="zh-CN" altLang="en-US" sz="2000" b="1"/>
          </a:p>
        </p:txBody>
      </p:sp>
      <p:pic>
        <p:nvPicPr>
          <p:cNvPr id="5" name="图片 4" descr="微信截图_2022041822242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865" y="981710"/>
            <a:ext cx="9009380" cy="482219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5" name="图片 4" descr="微信截图_2022041821411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7250" y="908685"/>
            <a:ext cx="7429500" cy="560451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467360" y="332740"/>
            <a:ext cx="416814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000" b="1"/>
              <a:t>三、实验步骤与操作（结合原理）</a:t>
            </a:r>
            <a:endParaRPr lang="zh-CN" altLang="en-US" sz="2000" b="1"/>
          </a:p>
        </p:txBody>
      </p:sp>
    </p:spTree>
    <p:custDataLst>
      <p:tags r:id="rId2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 descr="微信截图_2022041821351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9705" y="476250"/>
            <a:ext cx="4682490" cy="431228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680720" y="4509135"/>
            <a:ext cx="418655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zh-CN" altLang="en-US" sz="1600" b="1">
                <a:latin typeface="宋体" panose="02010600030101010101" pitchFamily="2" charset="-122"/>
                <a:cs typeface="宋体" panose="02010600030101010101" pitchFamily="2" charset="-122"/>
              </a:rPr>
              <a:t>注：如图：带有</a:t>
            </a:r>
            <a:r>
              <a:rPr lang="en-US" altLang="zh-CN" sz="1600" b="1">
                <a:latin typeface="宋体" panose="02010600030101010101" pitchFamily="2" charset="-122"/>
                <a:cs typeface="宋体" panose="02010600030101010101" pitchFamily="2" charset="-122"/>
              </a:rPr>
              <a:t>GFP:25KD  </a:t>
            </a:r>
            <a:r>
              <a:rPr lang="zh-CN" altLang="en-US" sz="1600" b="1">
                <a:latin typeface="宋体" panose="02010600030101010101" pitchFamily="2" charset="-122"/>
                <a:cs typeface="宋体" panose="02010600030101010101" pitchFamily="2" charset="-122"/>
              </a:rPr>
              <a:t>带有</a:t>
            </a:r>
            <a:r>
              <a:rPr lang="en-US" altLang="zh-CN" sz="1600" b="1">
                <a:latin typeface="宋体" panose="02010600030101010101" pitchFamily="2" charset="-122"/>
                <a:cs typeface="宋体" panose="02010600030101010101" pitchFamily="2" charset="-122"/>
              </a:rPr>
              <a:t>FLAG:130KD</a:t>
            </a:r>
            <a:endParaRPr lang="en-US" altLang="zh-CN" sz="1600" b="1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932045" y="1052830"/>
            <a:ext cx="3832860" cy="49390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285750" indent="-285750">
              <a:lnSpc>
                <a:spcPct val="150000"/>
              </a:lnSpc>
              <a:buFont typeface="Wingdings" panose="05000000000000000000" charset="0"/>
              <a:buChar char="Ø"/>
            </a:pPr>
            <a:r>
              <a:rPr lang="zh-CN" altLang="en-US" sz="1400" b="1">
                <a:latin typeface="宋体" panose="02010600030101010101" pitchFamily="2" charset="-122"/>
                <a:cs typeface="宋体" panose="02010600030101010101" pitchFamily="2" charset="-122"/>
              </a:rPr>
              <a:t>通道</a:t>
            </a:r>
            <a:r>
              <a:rPr lang="en-US" altLang="zh-CN" sz="1400" b="1">
                <a:latin typeface="宋体" panose="02010600030101010101" pitchFamily="2" charset="-122"/>
                <a:cs typeface="宋体" panose="02010600030101010101" pitchFamily="2" charset="-122"/>
              </a:rPr>
              <a:t>1</a:t>
            </a:r>
            <a:r>
              <a:rPr lang="zh-CN" altLang="en-US" sz="1400" b="1">
                <a:latin typeface="宋体" panose="02010600030101010101" pitchFamily="2" charset="-122"/>
                <a:cs typeface="宋体" panose="02010600030101010101" pitchFamily="2" charset="-122"/>
              </a:rPr>
              <a:t>：过表达的</a:t>
            </a:r>
            <a:r>
              <a:rPr lang="en-US" altLang="zh-CN" sz="1400" b="1">
                <a:latin typeface="宋体" panose="02010600030101010101" pitchFamily="2" charset="-122"/>
                <a:cs typeface="宋体" panose="02010600030101010101" pitchFamily="2" charset="-122"/>
              </a:rPr>
              <a:t>GFP</a:t>
            </a:r>
            <a:r>
              <a:rPr lang="zh-CN" altLang="en-US" sz="1400" b="1">
                <a:latin typeface="宋体" panose="02010600030101010101" pitchFamily="2" charset="-122"/>
                <a:cs typeface="宋体" panose="02010600030101010101" pitchFamily="2" charset="-122"/>
              </a:rPr>
              <a:t>标签蛋白和</a:t>
            </a:r>
            <a:r>
              <a:rPr lang="en-US" altLang="zh-CN" sz="1400" b="1">
                <a:latin typeface="宋体" panose="02010600030101010101" pitchFamily="2" charset="-122"/>
                <a:cs typeface="宋体" panose="02010600030101010101" pitchFamily="2" charset="-122"/>
              </a:rPr>
              <a:t>EDR1-FLAG</a:t>
            </a:r>
            <a:r>
              <a:rPr lang="zh-CN" altLang="en-US" sz="1400" b="1">
                <a:latin typeface="宋体" panose="02010600030101010101" pitchFamily="2" charset="-122"/>
                <a:cs typeface="宋体" panose="02010600030101010101" pitchFamily="2" charset="-122"/>
              </a:rPr>
              <a:t>蛋白（目的蛋白）。通道</a:t>
            </a:r>
            <a:r>
              <a:rPr lang="en-US" altLang="zh-CN" sz="1400" b="1">
                <a:latin typeface="宋体" panose="02010600030101010101" pitchFamily="2" charset="-122"/>
                <a:cs typeface="宋体" panose="02010600030101010101" pitchFamily="2" charset="-122"/>
              </a:rPr>
              <a:t>2</a:t>
            </a:r>
            <a:r>
              <a:rPr lang="zh-CN" altLang="en-US" sz="1400" b="1">
                <a:latin typeface="宋体" panose="02010600030101010101" pitchFamily="2" charset="-122"/>
                <a:cs typeface="宋体" panose="02010600030101010101" pitchFamily="2" charset="-122"/>
              </a:rPr>
              <a:t>：</a:t>
            </a:r>
            <a:r>
              <a:rPr lang="en-US" altLang="zh-CN" sz="1400" b="1"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EDR4-GFP</a:t>
            </a:r>
            <a:r>
              <a:rPr lang="zh-CN" altLang="en-US" sz="1400" b="1"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和</a:t>
            </a:r>
            <a:r>
              <a:rPr lang="en-US" altLang="zh-CN" sz="1400" b="1"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EDR1-FLAG</a:t>
            </a:r>
            <a:r>
              <a:rPr lang="zh-CN" altLang="en-US" sz="1400" b="1"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蛋白。</a:t>
            </a:r>
            <a:endParaRPr lang="zh-CN" altLang="en-US" sz="1400" b="1">
              <a:latin typeface="宋体" panose="02010600030101010101" pitchFamily="2" charset="-122"/>
              <a:cs typeface="宋体" panose="02010600030101010101" pitchFamily="2" charset="-122"/>
              <a:sym typeface="+mn-ea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charset="0"/>
              <a:buChar char="Ø"/>
            </a:pPr>
            <a:r>
              <a:rPr lang="en-US" altLang="zh-CN" sz="1400" b="1"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Input</a:t>
            </a:r>
            <a:r>
              <a:rPr lang="zh-CN" altLang="en-US" sz="1400" b="1"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组，在目的细胞中，融合蛋白表达成功，样本中有较为丰富的目的蛋白过表达。</a:t>
            </a:r>
            <a:endParaRPr lang="zh-CN" altLang="en-US" sz="1400" b="1">
              <a:latin typeface="宋体" panose="02010600030101010101" pitchFamily="2" charset="-122"/>
              <a:cs typeface="宋体" panose="02010600030101010101" pitchFamily="2" charset="-122"/>
              <a:sym typeface="+mn-ea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charset="0"/>
              <a:buChar char="Ø"/>
            </a:pPr>
            <a:r>
              <a:rPr lang="en-US" altLang="zh-CN" sz="1400" b="1"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IP</a:t>
            </a:r>
            <a:r>
              <a:rPr lang="zh-CN" altLang="en-US" sz="1400" b="1"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组：利用</a:t>
            </a:r>
            <a:r>
              <a:rPr lang="en-US" altLang="zh-CN" sz="1400" b="1"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anti-FLAG</a:t>
            </a:r>
            <a:r>
              <a:rPr lang="zh-CN" altLang="en-US" sz="1400" b="1"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对</a:t>
            </a:r>
            <a:r>
              <a:rPr lang="en-US" altLang="zh-CN" sz="1400" b="1"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EDR1-FLAG</a:t>
            </a:r>
            <a:r>
              <a:rPr lang="zh-CN" altLang="en-US" sz="1400" b="1"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蛋白进行沉淀，图上</a:t>
            </a:r>
            <a:r>
              <a:rPr lang="en-US" altLang="zh-CN" sz="1400" b="1"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2</a:t>
            </a:r>
            <a:r>
              <a:rPr lang="zh-CN" altLang="en-US" sz="1400" b="1"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个通道均在</a:t>
            </a:r>
            <a:r>
              <a:rPr lang="en-US" altLang="zh-CN" sz="1400" b="1"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130KD</a:t>
            </a:r>
            <a:r>
              <a:rPr lang="zh-CN" altLang="en-US" sz="1400" b="1"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表达蛋白，说明在</a:t>
            </a:r>
            <a:r>
              <a:rPr lang="en-US" altLang="zh-CN" sz="1400" b="1"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2</a:t>
            </a:r>
            <a:r>
              <a:rPr lang="zh-CN" altLang="en-US" sz="1400" b="1"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个通道实验</a:t>
            </a:r>
            <a:r>
              <a:rPr lang="en-US" altLang="zh-CN" sz="1400" b="1"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EDR1-FLAG</a:t>
            </a:r>
            <a:r>
              <a:rPr lang="zh-CN" altLang="en-US" sz="1400" b="1"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蛋白均被沉淀下来。</a:t>
            </a:r>
            <a:endParaRPr lang="zh-CN" altLang="en-US" sz="1400" b="1">
              <a:latin typeface="宋体" panose="02010600030101010101" pitchFamily="2" charset="-122"/>
              <a:cs typeface="宋体" panose="02010600030101010101" pitchFamily="2" charset="-122"/>
              <a:sym typeface="+mn-ea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charset="0"/>
              <a:buChar char="Ø"/>
            </a:pPr>
            <a:r>
              <a:rPr lang="en-US" altLang="zh-CN" sz="1400" b="1"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CO-IP</a:t>
            </a:r>
            <a:r>
              <a:rPr lang="zh-CN" altLang="en-US" sz="1400" b="1"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组：进一步检测</a:t>
            </a:r>
            <a:r>
              <a:rPr lang="en-US" altLang="zh-CN" sz="1400" b="1"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GFP,</a:t>
            </a:r>
            <a:r>
              <a:rPr lang="zh-CN" altLang="en-US" sz="1400" b="1"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通道</a:t>
            </a:r>
            <a:r>
              <a:rPr lang="en-US" altLang="zh-CN" sz="1400" b="1"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1</a:t>
            </a:r>
            <a:r>
              <a:rPr lang="zh-CN" altLang="en-US" sz="1400" b="1"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无蛋白表达，说明</a:t>
            </a:r>
            <a:r>
              <a:rPr lang="en-US" altLang="zh-CN" sz="1400" b="1"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EDR1-FLAG</a:t>
            </a:r>
            <a:r>
              <a:rPr lang="zh-CN" altLang="en-US" sz="1400" b="1"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与标签蛋白</a:t>
            </a:r>
            <a:r>
              <a:rPr lang="en-US" altLang="zh-CN" sz="1400" b="1"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GFP</a:t>
            </a:r>
            <a:r>
              <a:rPr lang="zh-CN" altLang="en-US" sz="1400" b="1"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无相互作用；通道</a:t>
            </a:r>
            <a:r>
              <a:rPr lang="en-US" altLang="zh-CN" sz="1400" b="1"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2</a:t>
            </a:r>
            <a:r>
              <a:rPr lang="zh-CN" altLang="en-US" sz="1400" b="1"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在</a:t>
            </a:r>
            <a:r>
              <a:rPr lang="en-US" altLang="zh-CN" sz="1400" b="1"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130KD</a:t>
            </a:r>
            <a:r>
              <a:rPr lang="zh-CN" altLang="en-US" sz="1400" b="1"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有蛋白表达，说明</a:t>
            </a:r>
            <a:r>
              <a:rPr lang="en-US" altLang="zh-CN" sz="1400" b="1"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FLAG</a:t>
            </a:r>
            <a:r>
              <a:rPr lang="zh-CN" altLang="en-US" sz="1400" b="1"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磁珠吸附目标蛋白后将带有</a:t>
            </a:r>
            <a:r>
              <a:rPr lang="en-US" altLang="zh-CN" sz="1400" b="1"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GFP</a:t>
            </a:r>
            <a:r>
              <a:rPr lang="zh-CN" altLang="en-US" sz="1400" b="1"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的蛋白</a:t>
            </a:r>
            <a:r>
              <a:rPr lang="en-US" altLang="zh-CN" sz="1400" b="1"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pull down</a:t>
            </a:r>
            <a:r>
              <a:rPr lang="zh-CN" altLang="en-US" sz="1400" b="1"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，进而说明</a:t>
            </a:r>
            <a:r>
              <a:rPr lang="en-US" altLang="zh-CN" sz="1400" b="1"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EDR4</a:t>
            </a:r>
            <a:r>
              <a:rPr lang="zh-CN" altLang="en-US" sz="1400" b="1"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和</a:t>
            </a:r>
            <a:r>
              <a:rPr lang="en-US" altLang="zh-CN" sz="1400" b="1"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EDR1</a:t>
            </a:r>
            <a:r>
              <a:rPr lang="zh-CN" altLang="en-US" sz="1400" b="1"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蛋白之间存在相互作用。</a:t>
            </a:r>
            <a:endParaRPr lang="zh-CN" altLang="en-US" sz="1400" b="1">
              <a:latin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</p:spTree>
    <p:custDataLst>
      <p:tags r:id="rId2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8609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990600" y="2578100"/>
            <a:ext cx="4989513" cy="1204913"/>
          </a:xfrm>
        </p:spPr>
        <p:txBody>
          <a:bodyPr lIns="91440" tIns="45720" rIns="91440" bIns="0" anchor="b" anchorCtr="0"/>
          <a:p>
            <a:pPr indent="0" defTabSz="914400">
              <a:buNone/>
            </a:pPr>
            <a:r>
              <a:rPr lang="en-US" altLang="zh-CN" kern="1200" normalizeH="0" baseline="0">
                <a:latin typeface="Arial" panose="020B0604020202020204" pitchFamily="34" charset="0"/>
                <a:ea typeface="微软雅黑" panose="020B0503020204020204" charset="-122"/>
                <a:cs typeface="+mj-cs"/>
                <a:sym typeface="微软雅黑" panose="020B0503020204020204" charset="-122"/>
              </a:rPr>
              <a:t>THANKS</a:t>
            </a:r>
            <a:endParaRPr lang="en-US" altLang="zh-CN" kern="1200" normalizeH="0" baseline="0">
              <a:latin typeface="Arial" panose="020B0604020202020204" pitchFamily="34" charset="0"/>
              <a:ea typeface="微软雅黑" panose="020B0503020204020204" charset="-122"/>
              <a:cs typeface="+mj-cs"/>
              <a:sym typeface="微软雅黑" panose="020B0503020204020204" charset="-122"/>
            </a:endParaRPr>
          </a:p>
        </p:txBody>
      </p:sp>
    </p:spTree>
    <p:custDataLst>
      <p:tags r:id="rId2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y*7"/>
  <p:tag name="KSO_WM_UNIT_LAYERLEVEL" val="1"/>
  <p:tag name="KSO_WM_TAG_VERSION" val="1.0"/>
  <p:tag name="KSO_WM_BEAUTIFY_FLAG" val="#wm#"/>
  <p:tag name="KSO_WM_UNIT_TYPE" val="y"/>
  <p:tag name="KSO_WM_UNIT_INDEX" val="7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y*1"/>
  <p:tag name="KSO_WM_UNIT_LAYERLEVEL" val="1"/>
  <p:tag name="KSO_WM_TAG_VERSION" val="1.0"/>
  <p:tag name="KSO_WM_BEAUTIFY_FLAG" val="#wm#"/>
  <p:tag name="KSO_WM_UNIT_TYPE" val="y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y*2"/>
  <p:tag name="KSO_WM_UNIT_LAYERLEVEL" val="1"/>
  <p:tag name="KSO_WM_TAG_VERSION" val="1.0"/>
  <p:tag name="KSO_WM_BEAUTIFY_FLAG" val="#wm#"/>
  <p:tag name="KSO_WM_UNIT_TYPE" val="y"/>
  <p:tag name="KSO_WM_UNIT_INDEX" val="2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y*3"/>
  <p:tag name="KSO_WM_UNIT_LAYERLEVEL" val="1"/>
  <p:tag name="KSO_WM_TAG_VERSION" val="1.0"/>
  <p:tag name="KSO_WM_BEAUTIFY_FLAG" val="#wm#"/>
  <p:tag name="KSO_WM_UNIT_TYPE" val="y"/>
  <p:tag name="KSO_WM_UNIT_INDEX" val="3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y*4"/>
  <p:tag name="KSO_WM_UNIT_LAYERLEVEL" val="1"/>
  <p:tag name="KSO_WM_TAG_VERSION" val="1.0"/>
  <p:tag name="KSO_WM_BEAUTIFY_FLAG" val="#wm#"/>
  <p:tag name="KSO_WM_UNIT_TYPE" val="y"/>
  <p:tag name="KSO_WM_UNIT_INDEX" val="4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y*5"/>
  <p:tag name="KSO_WM_UNIT_LAYERLEVEL" val="1"/>
  <p:tag name="KSO_WM_TAG_VERSION" val="1.0"/>
  <p:tag name="KSO_WM_BEAUTIFY_FLAG" val="#wm#"/>
  <p:tag name="KSO_WM_UNIT_TYPE" val="y"/>
  <p:tag name="KSO_WM_UNIT_INDEX" val="5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y*6"/>
  <p:tag name="KSO_WM_UNIT_LAYERLEVEL" val="1"/>
  <p:tag name="KSO_WM_TAG_VERSION" val="1.0"/>
  <p:tag name="KSO_WM_BEAUTIFY_FLAG" val="#wm#"/>
  <p:tag name="KSO_WM_UNIT_TYPE" val="y"/>
  <p:tag name="KSO_WM_UNIT_INDEX" val="6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  <p:tag name="KSO_WM_UNIT_BK_DARK_LIGHT" val="2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3*i*1"/>
  <p:tag name="KSO_WM_UNIT_LAYERLEVEL" val="1"/>
  <p:tag name="KSO_WM_TAG_VERSION" val="1.0"/>
  <p:tag name="KSO_WM_BEAUTIFY_FLAG" val="#wm#"/>
  <p:tag name="KSO_WM_UNIT_SUBTYPE" val="h"/>
  <p:tag name="KSO_WM_SLIDE_BACKGROUND_TYPE" val="frame"/>
  <p:tag name="KSO_WM_SLIDE_BK_DARK_LIGHT" val="2"/>
  <p:tag name="KSO_WM_UNIT_BK_DARK_LIGHT" val="2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SLIDE_BACKGROUND_TYPE" val="leftRight"/>
  <p:tag name="KSO_WM_SLIDE_BK_DARK_LIGHT" val="2"/>
  <p:tag name="KSO_WM_UNIT_BK_DARK_LIGHT" val="2"/>
</p:tagLst>
</file>

<file path=ppt/tags/tag57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SLIDE_BACKGROUND_TYPE" val="topBottom"/>
  <p:tag name="KSO_WM_SLIDE_BK_DARK_LIGHT" val="2"/>
  <p:tag name="KSO_WM_UNIT_BK_DARK_LIGHT" val="2"/>
</p:tagLst>
</file>

<file path=ppt/tags/tag63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SLIDE_BACKGROUND_TYPE" val="bottomTop"/>
  <p:tag name="KSO_WM_SLIDE_BK_DARK_LIGHT" val="2"/>
  <p:tag name="KSO_WM_UNIT_BK_DARK_LIGHT" val="2"/>
</p:tagLst>
</file>

<file path=ppt/tags/tag69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SLIDE_BACKGROUND_TYPE" val="navigation"/>
  <p:tag name="KSO_WM_SLIDE_BK_DARK_LIGHT" val="2"/>
  <p:tag name="KSO_WM_UNIT_BK_DARK_LIGHT" val="2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SLIDE_BACKGROUND_TYPE" val="belt"/>
  <p:tag name="KSO_WM_SLIDE_BK_DARK_LIGHT" val="2"/>
  <p:tag name="KSO_WM_UNIT_BK_DARK_LIGHT" val="2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6915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6915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TEMPLATE_SUBCATEGORY" val="0"/>
  <p:tag name="KSO_WM_TEMPLATE_MASTER_TYPE" val="1"/>
  <p:tag name="KSO_WM_TEMPLATE_COLOR_TYPE" val="1"/>
  <p:tag name="KSO_WM_TAG_VERSION" val="1.0"/>
  <p:tag name="KSO_WM_BEAUTIFY_FLAG" val="#wm#"/>
  <p:tag name="KSO_WM_TEMPLATE_CATEGORY" val="custom"/>
  <p:tag name="KSO_WM_TEMPLATE_INDEX" val="20206915"/>
  <p:tag name="KSO_WM_TEMPLATE_MASTER_THUMB_INDEX" val="12"/>
  <p:tag name="KSO_WM_TEMPLATE_THUMBS_INDEX" val="1、4、7、8、10、11、12、13、15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y*7"/>
  <p:tag name="KSO_WM_UNIT_LAYERLEVEL" val="1"/>
  <p:tag name="KSO_WM_TAG_VERSION" val="1.0"/>
  <p:tag name="KSO_WM_BEAUTIFY_FLAG" val="#wm#"/>
  <p:tag name="KSO_WM_UNIT_TYPE" val="y"/>
  <p:tag name="KSO_WM_UNIT_INDEX" val="7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y*1"/>
  <p:tag name="KSO_WM_UNIT_LAYERLEVEL" val="1"/>
  <p:tag name="KSO_WM_TAG_VERSION" val="1.0"/>
  <p:tag name="KSO_WM_BEAUTIFY_FLAG" val="#wm#"/>
  <p:tag name="KSO_WM_UNIT_TYPE" val="y"/>
  <p:tag name="KSO_WM_UNIT_INDEX" val="1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y*2"/>
  <p:tag name="KSO_WM_UNIT_LAYERLEVEL" val="1"/>
  <p:tag name="KSO_WM_TAG_VERSION" val="1.0"/>
  <p:tag name="KSO_WM_BEAUTIFY_FLAG" val="#wm#"/>
  <p:tag name="KSO_WM_UNIT_TYPE" val="y"/>
  <p:tag name="KSO_WM_UNIT_INDEX" val="2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y*3"/>
  <p:tag name="KSO_WM_UNIT_LAYERLEVEL" val="1"/>
  <p:tag name="KSO_WM_TAG_VERSION" val="1.0"/>
  <p:tag name="KSO_WM_BEAUTIFY_FLAG" val="#wm#"/>
  <p:tag name="KSO_WM_UNIT_TYPE" val="y"/>
  <p:tag name="KSO_WM_UNIT_INDEX" val="3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y*4"/>
  <p:tag name="KSO_WM_UNIT_LAYERLEVEL" val="1"/>
  <p:tag name="KSO_WM_TAG_VERSION" val="1.0"/>
  <p:tag name="KSO_WM_BEAUTIFY_FLAG" val="#wm#"/>
  <p:tag name="KSO_WM_UNIT_TYPE" val="y"/>
  <p:tag name="KSO_WM_UNIT_INDEX" val="4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y*5"/>
  <p:tag name="KSO_WM_UNIT_LAYERLEVEL" val="1"/>
  <p:tag name="KSO_WM_TAG_VERSION" val="1.0"/>
  <p:tag name="KSO_WM_BEAUTIFY_FLAG" val="#wm#"/>
  <p:tag name="KSO_WM_UNIT_TYPE" val="y"/>
  <p:tag name="KSO_WM_UNIT_INDEX" val="5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y*6"/>
  <p:tag name="KSO_WM_UNIT_LAYERLEVEL" val="1"/>
  <p:tag name="KSO_WM_TAG_VERSION" val="1.0"/>
  <p:tag name="KSO_WM_BEAUTIFY_FLAG" val="#wm#"/>
  <p:tag name="KSO_WM_UNIT_TYPE" val="y"/>
  <p:tag name="KSO_WM_UNIT_INDEX" val="6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  <p:tag name="KSO_WM_UNIT_BK_DARK_LIGHT" val="2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3*i*1"/>
  <p:tag name="KSO_WM_UNIT_LAYERLEVEL" val="1"/>
  <p:tag name="KSO_WM_TAG_VERSION" val="1.0"/>
  <p:tag name="KSO_WM_BEAUTIFY_FLAG" val="#wm#"/>
  <p:tag name="KSO_WM_UNIT_SUBTYPE" val="h"/>
  <p:tag name="KSO_WM_SLIDE_BACKGROUND_TYPE" val="frame"/>
  <p:tag name="KSO_WM_SLIDE_BK_DARK_LIGHT" val="2"/>
  <p:tag name="KSO_WM_UNIT_BK_DARK_LIGHT" val="2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SLIDE_BACKGROUND_TYPE" val="leftRight"/>
  <p:tag name="KSO_WM_SLIDE_BK_DARK_LIGHT" val="2"/>
  <p:tag name="KSO_WM_UNIT_BK_DARK_LIGHT" val="2"/>
</p:tagLst>
</file>

<file path=ppt/tags/tag143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144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SLIDE_BACKGROUND_TYPE" val="topBottom"/>
  <p:tag name="KSO_WM_SLIDE_BK_DARK_LIGHT" val="2"/>
  <p:tag name="KSO_WM_UNIT_BK_DARK_LIGHT" val="2"/>
</p:tagLst>
</file>

<file path=ppt/tags/tag149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150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SLIDE_BACKGROUND_TYPE" val="bottomTop"/>
  <p:tag name="KSO_WM_SLIDE_BK_DARK_LIGHT" val="2"/>
  <p:tag name="KSO_WM_UNIT_BK_DARK_LIGHT" val="2"/>
</p:tagLst>
</file>

<file path=ppt/tags/tag155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SLIDE_BACKGROUND_TYPE" val="navigation"/>
  <p:tag name="KSO_WM_SLIDE_BK_DARK_LIGHT" val="2"/>
  <p:tag name="KSO_WM_UNIT_BK_DARK_LIGHT" val="2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SLIDE_BACKGROUND_TYPE" val="belt"/>
  <p:tag name="KSO_WM_SLIDE_BK_DARK_LIGHT" val="2"/>
  <p:tag name="KSO_WM_UNIT_BK_DARK_LIGHT" val="2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6915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6915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72.xml><?xml version="1.0" encoding="utf-8"?>
<p:tagLst xmlns:p="http://schemas.openxmlformats.org/presentationml/2006/main">
  <p:tag name="KSO_WM_TEMPLATE_SUBCATEGORY" val="0"/>
  <p:tag name="KSO_WM_TEMPLATE_MASTER_TYPE" val="1"/>
  <p:tag name="KSO_WM_TEMPLATE_COLOR_TYPE" val="1"/>
  <p:tag name="KSO_WM_TAG_VERSION" val="1.0"/>
  <p:tag name="KSO_WM_BEAUTIFY_FLAG" val="#wm#"/>
  <p:tag name="KSO_WM_TEMPLATE_CATEGORY" val="custom"/>
  <p:tag name="KSO_WM_TEMPLATE_INDEX" val="20206915"/>
  <p:tag name="KSO_WM_TEMPLATE_MASTER_THUMB_INDEX" val="12"/>
  <p:tag name="KSO_WM_TEMPLATE_THUMBS_INDEX" val="1、4、7、8、10、11、12、13、15"/>
</p:tagLst>
</file>

<file path=ppt/tags/tag17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6915_1*a*1"/>
  <p:tag name="KSO_WM_TEMPLATE_CATEGORY" val="custom"/>
  <p:tag name="KSO_WM_TEMPLATE_INDEX" val="20206915"/>
  <p:tag name="KSO_WM_UNIT_LAYERLEVEL" val="1"/>
  <p:tag name="KSO_WM_TAG_VERSION" val="1.0"/>
  <p:tag name="KSO_WM_BEAUTIFY_FLAG" val="#wm#"/>
  <p:tag name="KSO_WM_UNIT_PRESET_TEXT" val="空白演示经典风格"/>
</p:tagLst>
</file>

<file path=ppt/tags/tag174.xml><?xml version="1.0" encoding="utf-8"?>
<p:tagLst xmlns:p="http://schemas.openxmlformats.org/presentationml/2006/main">
  <p:tag name="KSO_WM_SLIDE_ID" val="custom20206915_1"/>
  <p:tag name="KSO_WM_TEMPLATE_SUBCATEGORY" val="0"/>
  <p:tag name="KSO_WM_TEMPLATE_MASTER_TYPE" val="1"/>
  <p:tag name="KSO_WM_TEMPLATE_COLOR_TYPE" val="1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6915"/>
  <p:tag name="KSO_WM_SLIDE_LAYOUT" val="a_b_f"/>
  <p:tag name="KSO_WM_SLIDE_LAYOUT_CNT" val="1_1_1"/>
  <p:tag name="KSO_WM_TEMPLATE_MASTER_THUMB_INDEX" val="12"/>
  <p:tag name="KSO_WM_TEMPLATE_THUMBS_INDEX" val="1、4、7、8、10、11、12、13、15"/>
</p:tagLst>
</file>

<file path=ppt/tags/tag175.xml><?xml version="1.0" encoding="utf-8"?>
<p:tagLst xmlns:p="http://schemas.openxmlformats.org/presentationml/2006/main">
  <p:tag name="KSO_WM_BEAUTIFY_FLAG" val="#wm#"/>
  <p:tag name="KSO_WM_TEMPLATE_CATEGORY" val="custom"/>
  <p:tag name="KSO_WM_TEMPLATE_INDEX" val="20206915"/>
</p:tagLst>
</file>

<file path=ppt/tags/tag176.xml><?xml version="1.0" encoding="utf-8"?>
<p:tagLst xmlns:p="http://schemas.openxmlformats.org/presentationml/2006/main">
  <p:tag name="KSO_WM_BEAUTIFY_FLAG" val="#wm#"/>
  <p:tag name="KSO_WM_TEMPLATE_CATEGORY" val="custom"/>
  <p:tag name="KSO_WM_TEMPLATE_INDEX" val="20206915"/>
</p:tagLst>
</file>

<file path=ppt/tags/tag177.xml><?xml version="1.0" encoding="utf-8"?>
<p:tagLst xmlns:p="http://schemas.openxmlformats.org/presentationml/2006/main">
  <p:tag name="KSO_WM_BEAUTIFY_FLAG" val="#wm#"/>
  <p:tag name="KSO_WM_TEMPLATE_CATEGORY" val="custom"/>
  <p:tag name="KSO_WM_TEMPLATE_INDEX" val="20206915"/>
</p:tagLst>
</file>

<file path=ppt/tags/tag178.xml><?xml version="1.0" encoding="utf-8"?>
<p:tagLst xmlns:p="http://schemas.openxmlformats.org/presentationml/2006/main">
  <p:tag name="KSO_WM_BEAUTIFY_FLAG" val="#wm#"/>
  <p:tag name="KSO_WM_TEMPLATE_CATEGORY" val="custom"/>
  <p:tag name="KSO_WM_TEMPLATE_INDEX" val="20206915"/>
</p:tagLst>
</file>

<file path=ppt/tags/tag179.xml><?xml version="1.0" encoding="utf-8"?>
<p:tagLst xmlns:p="http://schemas.openxmlformats.org/presentationml/2006/main">
  <p:tag name="KSO_WM_BEAUTIFY_FLAG" val="#wm#"/>
  <p:tag name="KSO_WM_TEMPLATE_CATEGORY" val="custom"/>
  <p:tag name="KSO_WM_TEMPLATE_INDEX" val="20206915"/>
</p:tagLst>
</file>

<file path=ppt/tags/tag180.xml><?xml version="1.0" encoding="utf-8"?>
<p:tagLst xmlns:p="http://schemas.openxmlformats.org/presentationml/2006/main">
  <p:tag name="KSO_WM_BEAUTIFY_FLAG" val="#wm#"/>
  <p:tag name="KSO_WM_TEMPLATE_CATEGORY" val="custom"/>
  <p:tag name="KSO_WM_TEMPLATE_INDEX" val="20206915"/>
</p:tagLst>
</file>

<file path=ppt/tags/tag181.xml><?xml version="1.0" encoding="utf-8"?>
<p:tagLst xmlns:p="http://schemas.openxmlformats.org/presentationml/2006/main">
  <p:tag name="KSO_WM_BEAUTIFY_FLAG" val="#wm#"/>
  <p:tag name="KSO_WM_TEMPLATE_CATEGORY" val="custom"/>
  <p:tag name="KSO_WM_TEMPLATE_INDEX" val="20206915"/>
</p:tagLst>
</file>

<file path=ppt/tags/tag182.xml><?xml version="1.0" encoding="utf-8"?>
<p:tagLst xmlns:p="http://schemas.openxmlformats.org/presentationml/2006/main">
  <p:tag name="KSO_WM_BEAUTIFY_FLAG" val="#wm#"/>
  <p:tag name="KSO_WM_TEMPLATE_CATEGORY" val="custom"/>
  <p:tag name="KSO_WM_TEMPLATE_INDEX" val="20206915"/>
</p:tagLst>
</file>

<file path=ppt/tags/tag183.xml><?xml version="1.0" encoding="utf-8"?>
<p:tagLst xmlns:p="http://schemas.openxmlformats.org/presentationml/2006/main">
  <p:tag name="KSO_WM_BEAUTIFY_FLAG" val="#wm#"/>
  <p:tag name="KSO_WM_TEMPLATE_CATEGORY" val="custom"/>
  <p:tag name="KSO_WM_TEMPLATE_INDEX" val="20206915"/>
</p:tagLst>
</file>

<file path=ppt/tags/tag184.xml><?xml version="1.0" encoding="utf-8"?>
<p:tagLst xmlns:p="http://schemas.openxmlformats.org/presentationml/2006/main">
  <p:tag name="KSO_WM_BEAUTIFY_FLAG" val="#wm#"/>
  <p:tag name="KSO_WM_TEMPLATE_CATEGORY" val="custom"/>
  <p:tag name="KSO_WM_TEMPLATE_INDEX" val="20206915"/>
</p:tagLst>
</file>

<file path=ppt/tags/tag185.xml><?xml version="1.0" encoding="utf-8"?>
<p:tagLst xmlns:p="http://schemas.openxmlformats.org/presentationml/2006/main">
  <p:tag name="KSO_WM_BEAUTIFY_FLAG" val="#wm#"/>
  <p:tag name="KSO_WM_TEMPLATE_CATEGORY" val="custom"/>
  <p:tag name="KSO_WM_TEMPLATE_INDEX" val="20206915"/>
</p:tagLst>
</file>

<file path=ppt/tags/tag186.xml><?xml version="1.0" encoding="utf-8"?>
<p:tagLst xmlns:p="http://schemas.openxmlformats.org/presentationml/2006/main">
  <p:tag name="KSO_WM_BEAUTIFY_FLAG" val="#wm#"/>
  <p:tag name="KSO_WM_TEMPLATE_CATEGORY" val="custom"/>
  <p:tag name="KSO_WM_TEMPLATE_INDEX" val="20206915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06915_15*a*1"/>
  <p:tag name="KSO_WM_TEMPLATE_CATEGORY" val="custom"/>
  <p:tag name="KSO_WM_TEMPLATE_INDEX" val="2020691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S"/>
</p:tagLst>
</file>

<file path=ppt/tags/tag188.xml><?xml version="1.0" encoding="utf-8"?>
<p:tagLst xmlns:p="http://schemas.openxmlformats.org/presentationml/2006/main">
  <p:tag name="KSO_WM_SLIDE_ID" val="custom20206915_15"/>
  <p:tag name="KSO_WM_TEMPLATE_SUBCATEGORY" val="0"/>
  <p:tag name="KSO_WM_TEMPLATE_MASTER_TYPE" val="1"/>
  <p:tag name="KSO_WM_TEMPLATE_COLOR_TYPE" val="1"/>
  <p:tag name="KSO_WM_SLIDE_ITEM_CNT" val="0"/>
  <p:tag name="KSO_WM_SLIDE_INDEX" val="15"/>
  <p:tag name="KSO_WM_TAG_VERSION" val="1.0"/>
  <p:tag name="KSO_WM_BEAUTIFY_FLAG" val="#wm#"/>
  <p:tag name="KSO_WM_TEMPLATE_CATEGORY" val="custom"/>
  <p:tag name="KSO_WM_TEMPLATE_INDEX" val="20206915"/>
  <p:tag name="KSO_WM_SLIDE_TYPE" val="endPage"/>
  <p:tag name="KSO_WM_SLIDE_SUBTYPE" val="pureTxt"/>
  <p:tag name="KSO_WM_SLIDE_LAYOUT" val="a"/>
  <p:tag name="KSO_WM_SLIDE_LAYOUT_CNT" val="1"/>
</p:tagLst>
</file>

<file path=ppt/theme/theme1.xml><?xml version="1.0" encoding="utf-8"?>
<a:theme xmlns:a="http://schemas.openxmlformats.org/drawingml/2006/main" name="默认设计模板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9EDEE"/>
      </a:accent5>
      <a:accent6>
        <a:srgbClr val="2D2D89"/>
      </a:accent6>
      <a:hlink>
        <a:srgbClr val="009999"/>
      </a:hlink>
      <a:folHlink>
        <a:srgbClr val="99CC00"/>
      </a:folHlink>
    </a:clrScheme>
    <a:fontScheme name="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9EDEE"/>
        </a:accent5>
        <a:accent6>
          <a:srgbClr val="2D2D89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4"/>
        </a:accent5>
        <a:accent6>
          <a:srgbClr val="E5895B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7B7E5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BFAF7"/>
        </a:accent3>
        <a:accent4>
          <a:srgbClr val="000000"/>
        </a:accent4>
        <a:accent5>
          <a:srgbClr val="FFFFFF"/>
        </a:accent5>
        <a:accent6>
          <a:srgbClr val="7EB1E5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7B7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8080"/>
        </a:lt1>
        <a:dk2>
          <a:srgbClr val="FFFF99"/>
        </a:dk2>
        <a:lt2>
          <a:srgbClr val="005A58"/>
        </a:lt2>
        <a:accent1>
          <a:srgbClr val="006462"/>
        </a:accent1>
        <a:accent2>
          <a:srgbClr val="6D6FC7"/>
        </a:accent2>
        <a:accent3>
          <a:srgbClr val="AAC1C1"/>
        </a:accent3>
        <a:accent4>
          <a:srgbClr val="DCDCDC"/>
        </a:accent4>
        <a:accent5>
          <a:srgbClr val="AAB8B8"/>
        </a:accent5>
        <a:accent6>
          <a:srgbClr val="6163B2"/>
        </a:accent6>
        <a:hlink>
          <a:srgbClr val="00FFFF"/>
        </a:hlink>
        <a:folHlink>
          <a:srgbClr val="00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800000"/>
        </a:lt1>
        <a:dk2>
          <a:srgbClr val="DFD293"/>
        </a:dk2>
        <a:lt2>
          <a:srgbClr val="5C1F00"/>
        </a:lt2>
        <a:accent1>
          <a:srgbClr val="CC3300"/>
        </a:accent1>
        <a:accent2>
          <a:srgbClr val="BE7960"/>
        </a:accent2>
        <a:accent3>
          <a:srgbClr val="C1AAAA"/>
        </a:accent3>
        <a:accent4>
          <a:srgbClr val="DCDCDC"/>
        </a:accent4>
        <a:accent5>
          <a:srgbClr val="E2ADAA"/>
        </a:accent5>
        <a:accent6>
          <a:srgbClr val="AA6C55"/>
        </a:accent6>
        <a:hlink>
          <a:srgbClr val="FFFF99"/>
        </a:hlink>
        <a:folHlink>
          <a:srgbClr val="D3A21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99"/>
        </a:lt1>
        <a:dk2>
          <a:srgbClr val="CCFFFF"/>
        </a:dk2>
        <a:lt2>
          <a:srgbClr val="003366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CDCDC"/>
        </a:accent4>
        <a:accent5>
          <a:srgbClr val="ADB9E2"/>
        </a:accent5>
        <a:accent6>
          <a:srgbClr val="009D00"/>
        </a:accent6>
        <a:hlink>
          <a:srgbClr val="66CCFF"/>
        </a:hlink>
        <a:folHlink>
          <a:srgbClr val="FFE70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00"/>
        </a:lt1>
        <a:dk2>
          <a:srgbClr val="E3EBF1"/>
        </a:dk2>
        <a:lt2>
          <a:srgbClr val="336699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CDCDC"/>
        </a:accent4>
        <a:accent5>
          <a:srgbClr val="AAADCA"/>
        </a:accent5>
        <a:accent6>
          <a:srgbClr val="3E7B43"/>
        </a:accent6>
        <a:hlink>
          <a:srgbClr val="66CCFF"/>
        </a:hlink>
        <a:folHlink>
          <a:srgbClr val="F0E5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86B5D"/>
        </a:lt1>
        <a:dk2>
          <a:srgbClr val="D1D1CB"/>
        </a:dk2>
        <a:lt2>
          <a:srgbClr val="777777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CDCDC"/>
        </a:accent4>
        <a:accent5>
          <a:srgbClr val="C7C7C1"/>
        </a:accent5>
        <a:accent6>
          <a:srgbClr val="728D96"/>
        </a:accent6>
        <a:hlink>
          <a:srgbClr val="FFCC66"/>
        </a:hlink>
        <a:folHlink>
          <a:srgbClr val="E9DCB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66699"/>
        </a:lt1>
        <a:dk2>
          <a:srgbClr val="FFFFFF"/>
        </a:dk2>
        <a:lt2>
          <a:srgbClr val="3E3E5C"/>
        </a:lt2>
        <a:accent1>
          <a:srgbClr val="60597B"/>
        </a:accent1>
        <a:accent2>
          <a:srgbClr val="6666FF"/>
        </a:accent2>
        <a:accent3>
          <a:srgbClr val="B9B9CA"/>
        </a:accent3>
        <a:accent4>
          <a:srgbClr val="DCDCDC"/>
        </a:accent4>
        <a:accent5>
          <a:srgbClr val="B7B5BF"/>
        </a:accent5>
        <a:accent6>
          <a:srgbClr val="5B5BE5"/>
        </a:accent6>
        <a:hlink>
          <a:srgbClr val="99CCFF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523E26"/>
        </a:lt1>
        <a:dk2>
          <a:srgbClr val="DFC08D"/>
        </a:dk2>
        <a:lt2>
          <a:srgbClr val="2D2015"/>
        </a:lt2>
        <a:accent1>
          <a:srgbClr val="8C7B70"/>
        </a:accent1>
        <a:accent2>
          <a:srgbClr val="8F5F2F"/>
        </a:accent2>
        <a:accent3>
          <a:srgbClr val="B3AFAB"/>
        </a:accent3>
        <a:accent4>
          <a:srgbClr val="DCDCDC"/>
        </a:accent4>
        <a:accent5>
          <a:srgbClr val="C5BFBC"/>
        </a:accent5>
        <a:accent6>
          <a:srgbClr val="805529"/>
        </a:accent6>
        <a:hlink>
          <a:srgbClr val="CCB400"/>
        </a:hlink>
        <a:folHlink>
          <a:srgbClr val="8C9EA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主题​​">
  <a:themeElements>
    <a:clrScheme name="SM 预置配色-浅色">
      <a:dk1>
        <a:srgbClr val="000000"/>
      </a:dk1>
      <a:lt1>
        <a:srgbClr val="FFFFFF"/>
      </a:lt1>
      <a:dk2>
        <a:srgbClr val="F5F5F8"/>
      </a:dk2>
      <a:lt2>
        <a:srgbClr val="FFFFFF"/>
      </a:lt2>
      <a:accent1>
        <a:srgbClr val="577CCE"/>
      </a:accent1>
      <a:accent2>
        <a:srgbClr val="5999AF"/>
      </a:accent2>
      <a:accent3>
        <a:srgbClr val="5BA080"/>
      </a:accent3>
      <a:accent4>
        <a:srgbClr val="8BAA69"/>
      </a:accent4>
      <a:accent5>
        <a:srgbClr val="D6B250"/>
      </a:accent5>
      <a:accent6>
        <a:srgbClr val="E79647"/>
      </a:accent6>
      <a:hlink>
        <a:srgbClr val="0000FF"/>
      </a:hlink>
      <a:folHlink>
        <a:srgbClr val="FF00FF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4_Office 主题​​">
  <a:themeElements>
    <a:clrScheme name="SM 预置配色-浅色">
      <a:dk1>
        <a:srgbClr val="000000"/>
      </a:dk1>
      <a:lt1>
        <a:srgbClr val="FFFFFF"/>
      </a:lt1>
      <a:dk2>
        <a:srgbClr val="F5F5F8"/>
      </a:dk2>
      <a:lt2>
        <a:srgbClr val="FFFFFF"/>
      </a:lt2>
      <a:accent1>
        <a:srgbClr val="577CCE"/>
      </a:accent1>
      <a:accent2>
        <a:srgbClr val="5999AF"/>
      </a:accent2>
      <a:accent3>
        <a:srgbClr val="5BA080"/>
      </a:accent3>
      <a:accent4>
        <a:srgbClr val="8BAA69"/>
      </a:accent4>
      <a:accent5>
        <a:srgbClr val="D6B250"/>
      </a:accent5>
      <a:accent6>
        <a:srgbClr val="E79647"/>
      </a:accent6>
      <a:hlink>
        <a:srgbClr val="0000FF"/>
      </a:hlink>
      <a:folHlink>
        <a:srgbClr val="FF00FF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779</Words>
  <Application>WPS 演示</Application>
  <PresentationFormat/>
  <Paragraphs>66</Paragraphs>
  <Slides>14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3</vt:i4>
      </vt:variant>
      <vt:variant>
        <vt:lpstr>幻灯片标题</vt:lpstr>
      </vt:variant>
      <vt:variant>
        <vt:i4>14</vt:i4>
      </vt:variant>
    </vt:vector>
  </HeadingPairs>
  <TitlesOfParts>
    <vt:vector size="25" baseType="lpstr">
      <vt:lpstr>Arial</vt:lpstr>
      <vt:lpstr>宋体</vt:lpstr>
      <vt:lpstr>Wingdings</vt:lpstr>
      <vt:lpstr>微软雅黑</vt:lpstr>
      <vt:lpstr>Times New Roman</vt:lpstr>
      <vt:lpstr>Wingdings</vt:lpstr>
      <vt:lpstr>Arial Unicode MS</vt:lpstr>
      <vt:lpstr>Calibri</vt:lpstr>
      <vt:lpstr>默认设计模板</vt:lpstr>
      <vt:lpstr>2_Office 主题​​</vt:lpstr>
      <vt:lpstr>4_Office 主题​​</vt:lpstr>
      <vt:lpstr>免疫共沉淀技术原理与应用的探讨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THANKS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肿瘤与线粒体途径凋亡的探讨</dc:title>
  <dc:creator>Administrator</dc:creator>
  <cp:lastModifiedBy>Mr.Y</cp:lastModifiedBy>
  <cp:revision>119</cp:revision>
  <dcterms:created xsi:type="dcterms:W3CDTF">2021-08-23T08:11:00Z</dcterms:created>
  <dcterms:modified xsi:type="dcterms:W3CDTF">2022-04-22T02:36:59Z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2052-11.1.0.11636</vt:lpwstr>
  </property>
  <property fmtid="{D5CDD505-2E9C-101B-9397-08002B2CF9AE}" pid="3" name="ICV">
    <vt:lpwstr>023985EF249A4A58AD206A3EC683C87E</vt:lpwstr>
  </property>
  <property fmtid="{D5CDD505-2E9C-101B-9397-08002B2CF9AE}" pid="4" name="commondata">
    <vt:lpwstr>eyJoZGlkIjoiZDBmOWMxMWIxMjQwNjkxYmZiOTQ1YjEyODNiNjU0YjkifQ==</vt:lpwstr>
  </property>
</Properties>
</file>