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9" r:id="rId4"/>
  </p:sldMasterIdLst>
  <p:notesMasterIdLst>
    <p:notesMasterId r:id="rId19"/>
  </p:notesMasterIdLst>
  <p:sldIdLst>
    <p:sldId id="270" r:id="rId5"/>
    <p:sldId id="282" r:id="rId6"/>
    <p:sldId id="283" r:id="rId7"/>
    <p:sldId id="304" r:id="rId8"/>
    <p:sldId id="319" r:id="rId9"/>
    <p:sldId id="299" r:id="rId10"/>
    <p:sldId id="305" r:id="rId11"/>
    <p:sldId id="312" r:id="rId12"/>
    <p:sldId id="314" r:id="rId13"/>
    <p:sldId id="315" r:id="rId14"/>
    <p:sldId id="316" r:id="rId15"/>
    <p:sldId id="317" r:id="rId16"/>
    <p:sldId id="318" r:id="rId17"/>
    <p:sldId id="276" r:id="rId18"/>
  </p:sldIdLst>
  <p:sldSz cx="9144000" cy="6858000" type="screen4x3"/>
  <p:notesSz cx="6858000" cy="9144000"/>
  <p:custDataLst>
    <p:tags r:id="rId23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CE5F"/>
    <a:srgbClr val="E937D2"/>
    <a:srgbClr val="943C97"/>
    <a:srgbClr val="0BCAF3"/>
    <a:srgbClr val="070CF7"/>
    <a:srgbClr val="9D13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5"/>
        <p:guide pos="2861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3" Type="http://schemas.openxmlformats.org/officeDocument/2006/relationships/tags" Target="tags/tag190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0420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0421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7" Type="http://schemas.openxmlformats.org/officeDocument/2006/relationships/tags" Target="../tags/tag61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94.xml"/><Relationship Id="rId8" Type="http://schemas.openxmlformats.org/officeDocument/2006/relationships/tags" Target="../tags/tag93.xml"/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1" Type="http://schemas.openxmlformats.org/officeDocument/2006/relationships/tags" Target="../tags/tag96.xml"/><Relationship Id="rId10" Type="http://schemas.openxmlformats.org/officeDocument/2006/relationships/tags" Target="../tags/tag95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4" Type="http://schemas.openxmlformats.org/officeDocument/2006/relationships/tags" Target="../tags/tag99.xml"/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4" Type="http://schemas.openxmlformats.org/officeDocument/2006/relationships/tags" Target="../tags/tag106.xml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4" Type="http://schemas.openxmlformats.org/officeDocument/2006/relationships/tags" Target="../tags/tag109.xml"/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4" Type="http://schemas.openxmlformats.org/officeDocument/2006/relationships/tags" Target="../tags/tag115.xml"/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4" Type="http://schemas.openxmlformats.org/officeDocument/2006/relationships/tags" Target="../tags/tag118.xml"/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4" Type="http://schemas.openxmlformats.org/officeDocument/2006/relationships/tags" Target="../tags/tag121.xml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4" Type="http://schemas.openxmlformats.org/officeDocument/2006/relationships/tags" Target="../tags/tag124.xml"/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tags" Target="../tags/tag126.xml"/><Relationship Id="rId2" Type="http://schemas.openxmlformats.org/officeDocument/2006/relationships/tags" Target="../tags/tag125.xml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6" Type="http://schemas.openxmlformats.org/officeDocument/2006/relationships/tags" Target="../tags/tag136.xml"/><Relationship Id="rId5" Type="http://schemas.openxmlformats.org/officeDocument/2006/relationships/tags" Target="../tags/tag135.xml"/><Relationship Id="rId4" Type="http://schemas.openxmlformats.org/officeDocument/2006/relationships/tags" Target="../tags/tag134.xml"/><Relationship Id="rId3" Type="http://schemas.openxmlformats.org/officeDocument/2006/relationships/tags" Target="../tags/tag133.xml"/><Relationship Id="rId2" Type="http://schemas.openxmlformats.org/officeDocument/2006/relationships/tags" Target="../tags/tag132.xml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6" Type="http://schemas.openxmlformats.org/officeDocument/2006/relationships/tags" Target="../tags/tag141.xml"/><Relationship Id="rId5" Type="http://schemas.openxmlformats.org/officeDocument/2006/relationships/tags" Target="../tags/tag140.xml"/><Relationship Id="rId4" Type="http://schemas.openxmlformats.org/officeDocument/2006/relationships/tags" Target="../tags/tag139.xml"/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7" Type="http://schemas.openxmlformats.org/officeDocument/2006/relationships/tags" Target="../tags/tag147.xml"/><Relationship Id="rId6" Type="http://schemas.openxmlformats.org/officeDocument/2006/relationships/tags" Target="../tags/tag146.xml"/><Relationship Id="rId5" Type="http://schemas.openxmlformats.org/officeDocument/2006/relationships/tags" Target="../tags/tag145.xml"/><Relationship Id="rId4" Type="http://schemas.openxmlformats.org/officeDocument/2006/relationships/tags" Target="../tags/tag144.xml"/><Relationship Id="rId3" Type="http://schemas.openxmlformats.org/officeDocument/2006/relationships/tags" Target="../tags/tag143.xml"/><Relationship Id="rId2" Type="http://schemas.openxmlformats.org/officeDocument/2006/relationships/tags" Target="../tags/tag142.xml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7" Type="http://schemas.openxmlformats.org/officeDocument/2006/relationships/tags" Target="../tags/tag153.xml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3" Type="http://schemas.openxmlformats.org/officeDocument/2006/relationships/tags" Target="../tags/tag149.xml"/><Relationship Id="rId2" Type="http://schemas.openxmlformats.org/officeDocument/2006/relationships/tags" Target="../tags/tag148.xml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3" Type="http://schemas.openxmlformats.org/officeDocument/2006/relationships/tags" Target="../tags/tag160.xml"/><Relationship Id="rId2" Type="http://schemas.openxmlformats.org/officeDocument/2006/relationships/tags" Target="../tags/tag159.xml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5" Type="http://schemas.openxmlformats.org/officeDocument/2006/relationships/tags" Target="../tags/tag166.xml"/><Relationship Id="rId4" Type="http://schemas.openxmlformats.org/officeDocument/2006/relationships/tags" Target="../tags/tag165.xml"/><Relationship Id="rId3" Type="http://schemas.openxmlformats.org/officeDocument/2006/relationships/tags" Target="../tags/tag164.xml"/><Relationship Id="rId2" Type="http://schemas.openxmlformats.org/officeDocument/2006/relationships/tags" Target="../tags/tag163.xm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206375" y="812800"/>
            <a:ext cx="8761413" cy="29479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00" strike="noStrike" noProof="1" dirty="0">
              <a:solidFill>
                <a:schemeClr val="lt1"/>
              </a:solidFill>
              <a:highlight>
                <a:srgbClr val="1171F1"/>
              </a:highlight>
            </a:endParaRPr>
          </a:p>
        </p:txBody>
      </p:sp>
      <p:sp>
        <p:nvSpPr>
          <p:cNvPr id="8" name="任意形状 8"/>
          <p:cNvSpPr/>
          <p:nvPr userDrawn="1">
            <p:custDataLst>
              <p:tags r:id="rId3"/>
            </p:custDataLst>
          </p:nvPr>
        </p:nvSpPr>
        <p:spPr>
          <a:xfrm>
            <a:off x="7118350" y="622300"/>
            <a:ext cx="1847850" cy="1801813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99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solidFill>
                <a:schemeClr val="lt1"/>
              </a:solidFill>
              <a:highlight>
                <a:srgbClr val="1171F1"/>
              </a:highlight>
            </a:endParaRPr>
          </a:p>
        </p:txBody>
      </p:sp>
      <p:sp>
        <p:nvSpPr>
          <p:cNvPr id="9" name="任意形状 9"/>
          <p:cNvSpPr/>
          <p:nvPr userDrawn="1">
            <p:custDataLst>
              <p:tags r:id="rId4"/>
            </p:custDataLst>
          </p:nvPr>
        </p:nvSpPr>
        <p:spPr>
          <a:xfrm rot="10800000">
            <a:off x="195263" y="2641600"/>
            <a:ext cx="1416050" cy="1379538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solidFill>
                <a:schemeClr val="lt1"/>
              </a:solidFill>
              <a:highlight>
                <a:srgbClr val="1171F1"/>
              </a:highlight>
            </a:endParaRPr>
          </a:p>
        </p:txBody>
      </p:sp>
      <p:sp>
        <p:nvSpPr>
          <p:cNvPr id="10" name="矩形 9"/>
          <p:cNvSpPr/>
          <p:nvPr userDrawn="1">
            <p:custDataLst>
              <p:tags r:id="rId5"/>
            </p:custDataLst>
          </p:nvPr>
        </p:nvSpPr>
        <p:spPr>
          <a:xfrm>
            <a:off x="7104063" y="6264275"/>
            <a:ext cx="1349375" cy="571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>
              <a:solidFill>
                <a:schemeClr val="lt1"/>
              </a:solidFill>
            </a:endParaRPr>
          </a:p>
        </p:txBody>
      </p:sp>
      <p:sp>
        <p:nvSpPr>
          <p:cNvPr id="11" name="矩形 10"/>
          <p:cNvSpPr/>
          <p:nvPr userDrawn="1">
            <p:custDataLst>
              <p:tags r:id="rId6"/>
            </p:custDataLst>
          </p:nvPr>
        </p:nvSpPr>
        <p:spPr>
          <a:xfrm flipV="1">
            <a:off x="563563" y="6315075"/>
            <a:ext cx="536575" cy="571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>
              <a:solidFill>
                <a:schemeClr val="lt1"/>
              </a:solidFill>
            </a:endParaRPr>
          </a:p>
        </p:txBody>
      </p:sp>
      <p:sp>
        <p:nvSpPr>
          <p:cNvPr id="12" name="矩形 11"/>
          <p:cNvSpPr/>
          <p:nvPr userDrawn="1">
            <p:custDataLst>
              <p:tags r:id="rId7"/>
            </p:custDataLst>
          </p:nvPr>
        </p:nvSpPr>
        <p:spPr>
          <a:xfrm>
            <a:off x="1166813" y="6316663"/>
            <a:ext cx="66675" cy="571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>
              <a:solidFill>
                <a:schemeClr val="lt1"/>
              </a:solidFill>
            </a:endParaRPr>
          </a:p>
        </p:txBody>
      </p:sp>
      <p:sp>
        <p:nvSpPr>
          <p:cNvPr id="13" name="矩形 12"/>
          <p:cNvSpPr/>
          <p:nvPr userDrawn="1">
            <p:custDataLst>
              <p:tags r:id="rId8"/>
            </p:custDataLst>
          </p:nvPr>
        </p:nvSpPr>
        <p:spPr>
          <a:xfrm>
            <a:off x="1298575" y="6316663"/>
            <a:ext cx="190500" cy="571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2733" y="1046220"/>
            <a:ext cx="6858000" cy="1422559"/>
          </a:xfrm>
        </p:spPr>
        <p:txBody>
          <a:bodyPr lIns="91440" tIns="45720" rIns="91440" bIns="0" anchor="b" anchorCtr="0">
            <a:normAutofit/>
          </a:bodyPr>
          <a:lstStyle>
            <a:lvl1pPr algn="l">
              <a:defRPr sz="4950" b="1" spc="600" baseline="0">
                <a:latin typeface="Arial" panose="020B0604020202020204" pitchFamily="34" charset="0"/>
              </a:defRPr>
            </a:lvl1pPr>
          </a:lstStyle>
          <a:p>
            <a:pPr fontAlgn="auto"/>
            <a:r>
              <a:rPr lang="zh-CN" altLang="en-US" sz="4950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2732" y="3128804"/>
            <a:ext cx="6858000" cy="667703"/>
          </a:xfrm>
        </p:spPr>
        <p:txBody>
          <a:bodyPr lIns="91440" tIns="0" rIns="91440" bIns="4572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662733" y="5122890"/>
            <a:ext cx="2524073" cy="434743"/>
          </a:xfrm>
        </p:spPr>
        <p:txBody>
          <a:bodyPr lIns="91440" tIns="45720" rIns="91440" bIns="45720">
            <a:normAutofit/>
          </a:bodyPr>
          <a:lstStyle>
            <a:lvl1pPr marL="0" indent="0">
              <a:buNone/>
              <a:defRPr sz="18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9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1" y="1626121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2"/>
            </p:custDataLst>
          </p:nvPr>
        </p:nvSpPr>
        <p:spPr>
          <a:xfrm>
            <a:off x="0" y="6473825"/>
            <a:ext cx="9186863" cy="3841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507581" y="2175010"/>
            <a:ext cx="4682831" cy="691516"/>
          </a:xfrm>
        </p:spPr>
        <p:txBody>
          <a:bodyPr lIns="91440" tIns="45720" rIns="91440" bIns="0" anchor="b" anchorCtr="0">
            <a:normAutofit/>
          </a:bodyPr>
          <a:lstStyle>
            <a:lvl1pPr>
              <a:defRPr sz="405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z="4050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507581" y="3277722"/>
            <a:ext cx="4682831" cy="1050755"/>
          </a:xfrm>
        </p:spPr>
        <p:txBody>
          <a:bodyPr lIns="91440" tIns="0" rIns="91440" bIns="45720">
            <a:normAutofit/>
          </a:bodyPr>
          <a:lstStyle>
            <a:lvl1pPr marL="0" indent="0" eaLnBrk="1" fontAlgn="auto" latinLnBrk="0" hangingPunct="1">
              <a:buNone/>
              <a:defRPr kumimoji="0" lang="zh-CN" altLang="en-US" sz="135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z="1350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9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7210" y="162612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3920" y="1626121"/>
            <a:ext cx="3962432" cy="4041680"/>
          </a:xfrm>
        </p:spPr>
        <p:txBody>
          <a:bodyPr>
            <a:noAutofit/>
          </a:bodyPr>
          <a:lstStyle>
            <a:lvl1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9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7" y="1000133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2023369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2" y="1000133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2" y="2023369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7" y="498479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7" y="162612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1626121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1626121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1626113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7" y="1626121"/>
            <a:ext cx="8139178" cy="404168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200025" y="1017588"/>
            <a:ext cx="8761413" cy="4227513"/>
          </a:xfrm>
          <a:prstGeom prst="rect">
            <a:avLst/>
          </a:prstGeom>
          <a:solidFill>
            <a:schemeClr val="tx2"/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9" name="矩形 8"/>
          <p:cNvSpPr/>
          <p:nvPr userDrawn="1">
            <p:custDataLst>
              <p:tags r:id="rId3"/>
            </p:custDataLst>
          </p:nvPr>
        </p:nvSpPr>
        <p:spPr>
          <a:xfrm>
            <a:off x="1066800" y="4065588"/>
            <a:ext cx="3962400" cy="9525"/>
          </a:xfrm>
          <a:prstGeom prst="rect">
            <a:avLst/>
          </a:prstGeom>
          <a:solidFill>
            <a:schemeClr val="accent1">
              <a:lumMod val="50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/>
          </a:p>
        </p:txBody>
      </p:sp>
      <p:sp>
        <p:nvSpPr>
          <p:cNvPr id="7" name="任意形状 8"/>
          <p:cNvSpPr/>
          <p:nvPr userDrawn="1">
            <p:custDataLst>
              <p:tags r:id="rId4"/>
            </p:custDataLst>
          </p:nvPr>
        </p:nvSpPr>
        <p:spPr>
          <a:xfrm>
            <a:off x="7110413" y="612775"/>
            <a:ext cx="1849438" cy="18034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8" name="任意形状 9"/>
          <p:cNvSpPr/>
          <p:nvPr userDrawn="1">
            <p:custDataLst>
              <p:tags r:id="rId5"/>
            </p:custDataLst>
          </p:nvPr>
        </p:nvSpPr>
        <p:spPr>
          <a:xfrm rot="10800000">
            <a:off x="195263" y="4343400"/>
            <a:ext cx="1416050" cy="1379538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99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90599" y="2577631"/>
            <a:ext cx="4990201" cy="1205503"/>
          </a:xfrm>
        </p:spPr>
        <p:txBody>
          <a:bodyPr vert="horz" lIns="91440" tIns="45720" rIns="9144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 userDrawn="1">
            <p:custDataLst>
              <p:tags r:id="rId2"/>
            </p:custDataLst>
          </p:nvPr>
        </p:nvSpPr>
        <p:spPr>
          <a:xfrm>
            <a:off x="7294563" y="0"/>
            <a:ext cx="1849438" cy="240347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6" name="任意形状 8"/>
          <p:cNvSpPr/>
          <p:nvPr userDrawn="1">
            <p:custDataLst>
              <p:tags r:id="rId3"/>
            </p:custDataLst>
          </p:nvPr>
        </p:nvSpPr>
        <p:spPr>
          <a:xfrm rot="10800000">
            <a:off x="0" y="5480050"/>
            <a:ext cx="1058863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6"/>
            <a:ext cx="8139178" cy="331473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/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219075" y="304800"/>
            <a:ext cx="8705850" cy="6248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1339650"/>
            <a:ext cx="7219800" cy="542700"/>
          </a:xfrm>
        </p:spPr>
        <p:txBody>
          <a:bodyPr anchor="ctr">
            <a:normAutofit/>
          </a:bodyPr>
          <a:lstStyle>
            <a:lvl1pPr>
              <a:defRPr sz="24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960835" y="2594250"/>
            <a:ext cx="7219950" cy="25839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3617913" cy="6865938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00" strike="noStrike" noProof="1" dirty="0">
              <a:sym typeface="+mn-ea"/>
            </a:endParaRPr>
          </a:p>
        </p:txBody>
      </p:sp>
      <p:sp>
        <p:nvSpPr>
          <p:cNvPr id="6" name="任意形状 8"/>
          <p:cNvSpPr/>
          <p:nvPr userDrawn="1">
            <p:custDataLst>
              <p:tags r:id="rId3"/>
            </p:custDataLst>
          </p:nvPr>
        </p:nvSpPr>
        <p:spPr>
          <a:xfrm rot="16200000">
            <a:off x="0" y="3175"/>
            <a:ext cx="1741488" cy="1274763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10" name="任意形状 9"/>
          <p:cNvSpPr/>
          <p:nvPr userDrawn="1">
            <p:custDataLst>
              <p:tags r:id="rId4"/>
            </p:custDataLst>
          </p:nvPr>
        </p:nvSpPr>
        <p:spPr>
          <a:xfrm rot="10800000">
            <a:off x="0" y="5913438"/>
            <a:ext cx="731838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37400" y="880650"/>
            <a:ext cx="2970000" cy="661500"/>
          </a:xfrm>
        </p:spPr>
        <p:txBody>
          <a:bodyPr anchor="ctr">
            <a:normAutofit/>
          </a:bodyPr>
          <a:lstStyle>
            <a:lvl1pPr>
              <a:defRPr sz="27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40100" y="2275650"/>
            <a:ext cx="2967300" cy="30699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3825900" y="1405930"/>
            <a:ext cx="4860000" cy="3815953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9144000" cy="2663825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00" strike="noStrike" noProof="1">
              <a:sym typeface="+mn-ea"/>
            </a:endParaRPr>
          </a:p>
        </p:txBody>
      </p:sp>
      <p:sp>
        <p:nvSpPr>
          <p:cNvPr id="8" name="任意形状 9"/>
          <p:cNvSpPr/>
          <p:nvPr userDrawn="1">
            <p:custDataLst>
              <p:tags r:id="rId3"/>
            </p:custDataLst>
          </p:nvPr>
        </p:nvSpPr>
        <p:spPr>
          <a:xfrm rot="16200000">
            <a:off x="-1587" y="0"/>
            <a:ext cx="1243013" cy="909638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6" name="任意形状 8"/>
          <p:cNvSpPr/>
          <p:nvPr userDrawn="1">
            <p:custDataLst>
              <p:tags r:id="rId4"/>
            </p:custDataLst>
          </p:nvPr>
        </p:nvSpPr>
        <p:spPr>
          <a:xfrm>
            <a:off x="7758113" y="0"/>
            <a:ext cx="1385888" cy="1801813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9000" y="859500"/>
            <a:ext cx="8232300" cy="469800"/>
          </a:xfrm>
        </p:spPr>
        <p:txBody>
          <a:bodyPr anchor="ctr">
            <a:normAutofit/>
          </a:bodyPr>
          <a:lstStyle>
            <a:lvl1pPr algn="ctr">
              <a:defRPr sz="27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59000" y="1763100"/>
            <a:ext cx="8231981" cy="621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59581" y="3236850"/>
            <a:ext cx="8224200" cy="25731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3175" y="5029200"/>
            <a:ext cx="9144000" cy="1828800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00" strike="noStrike" noProof="1">
              <a:sym typeface="+mn-ea"/>
            </a:endParaRPr>
          </a:p>
        </p:txBody>
      </p:sp>
      <p:sp>
        <p:nvSpPr>
          <p:cNvPr id="10" name="任意形状 9"/>
          <p:cNvSpPr/>
          <p:nvPr userDrawn="1">
            <p:custDataLst>
              <p:tags r:id="rId3"/>
            </p:custDataLst>
          </p:nvPr>
        </p:nvSpPr>
        <p:spPr>
          <a:xfrm rot="10800000">
            <a:off x="3175" y="5905500"/>
            <a:ext cx="731838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3600" y="740250"/>
            <a:ext cx="8232300" cy="423900"/>
          </a:xfrm>
        </p:spPr>
        <p:txBody>
          <a:bodyPr anchor="ctr">
            <a:normAutofit/>
          </a:bodyPr>
          <a:lstStyle>
            <a:lvl1pPr algn="ctr">
              <a:defRPr sz="24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53628" y="2082600"/>
            <a:ext cx="8243100" cy="24084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445500" y="5306850"/>
            <a:ext cx="8251200" cy="7587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-3175"/>
            <a:ext cx="9144000" cy="914400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00" strike="noStrike" noProof="1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4816" y="258207"/>
            <a:ext cx="8278178" cy="391001"/>
          </a:xfrm>
        </p:spPr>
        <p:txBody>
          <a:bodyPr>
            <a:noAutofit/>
          </a:bodyPr>
          <a:lstStyle>
            <a:lvl1pPr>
              <a:defRPr sz="21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34700" y="2025000"/>
            <a:ext cx="4006800" cy="21708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681800" y="2025000"/>
            <a:ext cx="4025700" cy="21708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</p:nvPr>
        </p:nvSpPr>
        <p:spPr>
          <a:xfrm>
            <a:off x="429300" y="4914450"/>
            <a:ext cx="4006800" cy="5859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</p:nvPr>
        </p:nvSpPr>
        <p:spPr>
          <a:xfrm>
            <a:off x="4689900" y="4910850"/>
            <a:ext cx="4025700" cy="5859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1576388"/>
            <a:ext cx="9144000" cy="370522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00" strike="noStrike" noProof="1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42100" y="1637550"/>
            <a:ext cx="6858000" cy="1790100"/>
          </a:xfrm>
        </p:spPr>
        <p:txBody>
          <a:bodyPr anchor="b">
            <a:normAutofit/>
          </a:bodyPr>
          <a:lstStyle>
            <a:lvl1pPr algn="ctr">
              <a:defRPr sz="45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141810" y="4069800"/>
            <a:ext cx="6858000" cy="1242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206375" y="812800"/>
            <a:ext cx="8761413" cy="29479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8" name="任意形状 8"/>
          <p:cNvSpPr/>
          <p:nvPr userDrawn="1">
            <p:custDataLst>
              <p:tags r:id="rId3"/>
            </p:custDataLst>
          </p:nvPr>
        </p:nvSpPr>
        <p:spPr>
          <a:xfrm>
            <a:off x="7118350" y="622300"/>
            <a:ext cx="1847850" cy="1801813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99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9" name="任意形状 9"/>
          <p:cNvSpPr/>
          <p:nvPr userDrawn="1">
            <p:custDataLst>
              <p:tags r:id="rId4"/>
            </p:custDataLst>
          </p:nvPr>
        </p:nvSpPr>
        <p:spPr>
          <a:xfrm rot="10800000">
            <a:off x="195263" y="2641600"/>
            <a:ext cx="1416050" cy="1379538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10" name="矩形 9"/>
          <p:cNvSpPr/>
          <p:nvPr userDrawn="1">
            <p:custDataLst>
              <p:tags r:id="rId5"/>
            </p:custDataLst>
          </p:nvPr>
        </p:nvSpPr>
        <p:spPr>
          <a:xfrm>
            <a:off x="7104063" y="6264275"/>
            <a:ext cx="1349375" cy="571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1" name="矩形 10"/>
          <p:cNvSpPr/>
          <p:nvPr userDrawn="1">
            <p:custDataLst>
              <p:tags r:id="rId6"/>
            </p:custDataLst>
          </p:nvPr>
        </p:nvSpPr>
        <p:spPr>
          <a:xfrm flipV="1">
            <a:off x="563563" y="6315075"/>
            <a:ext cx="536575" cy="571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2" name="矩形 11"/>
          <p:cNvSpPr/>
          <p:nvPr userDrawn="1">
            <p:custDataLst>
              <p:tags r:id="rId7"/>
            </p:custDataLst>
          </p:nvPr>
        </p:nvSpPr>
        <p:spPr>
          <a:xfrm>
            <a:off x="1166813" y="6316663"/>
            <a:ext cx="66675" cy="571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3" name="矩形 12"/>
          <p:cNvSpPr/>
          <p:nvPr userDrawn="1">
            <p:custDataLst>
              <p:tags r:id="rId8"/>
            </p:custDataLst>
          </p:nvPr>
        </p:nvSpPr>
        <p:spPr>
          <a:xfrm>
            <a:off x="1298575" y="6316663"/>
            <a:ext cx="190500" cy="571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2733" y="1046220"/>
            <a:ext cx="6858000" cy="1422559"/>
          </a:xfrm>
        </p:spPr>
        <p:txBody>
          <a:bodyPr lIns="91440" tIns="45720" rIns="91440" bIns="0" anchor="b" anchorCtr="0">
            <a:normAutofit/>
          </a:bodyPr>
          <a:lstStyle>
            <a:lvl1pPr algn="l">
              <a:defRPr sz="4950" b="1" spc="600" baseline="0">
                <a:latin typeface="Arial" panose="020B0604020202020204" pitchFamily="34" charset="0"/>
              </a:defRPr>
            </a:lvl1pPr>
          </a:lstStyle>
          <a:p>
            <a:pPr fontAlgn="auto"/>
            <a:r>
              <a:rPr lang="zh-CN" altLang="en-US" sz="4950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2732" y="3128804"/>
            <a:ext cx="6858000" cy="667703"/>
          </a:xfrm>
        </p:spPr>
        <p:txBody>
          <a:bodyPr lIns="91440" tIns="0" rIns="91440" bIns="4572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662733" y="5122890"/>
            <a:ext cx="2524073" cy="434743"/>
          </a:xfrm>
        </p:spPr>
        <p:txBody>
          <a:bodyPr lIns="91440" tIns="45720" rIns="91440" bIns="45720">
            <a:normAutofit/>
          </a:bodyPr>
          <a:lstStyle>
            <a:lvl1pPr marL="0" indent="0">
              <a:buNone/>
              <a:defRPr sz="18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9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1" y="1626121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2"/>
            </p:custDataLst>
          </p:nvPr>
        </p:nvSpPr>
        <p:spPr>
          <a:xfrm>
            <a:off x="0" y="6473825"/>
            <a:ext cx="9186863" cy="3841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507581" y="2175010"/>
            <a:ext cx="4682831" cy="691516"/>
          </a:xfrm>
        </p:spPr>
        <p:txBody>
          <a:bodyPr lIns="91440" tIns="45720" rIns="91440" bIns="0" anchor="b" anchorCtr="0">
            <a:normAutofit/>
          </a:bodyPr>
          <a:lstStyle>
            <a:lvl1pPr>
              <a:defRPr sz="405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z="4050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507581" y="3277722"/>
            <a:ext cx="4682831" cy="1050755"/>
          </a:xfrm>
        </p:spPr>
        <p:txBody>
          <a:bodyPr lIns="91440" tIns="0" rIns="91440" bIns="45720">
            <a:normAutofit/>
          </a:bodyPr>
          <a:lstStyle>
            <a:lvl1pPr marL="0" indent="0" eaLnBrk="1" fontAlgn="auto" latinLnBrk="0" hangingPunct="1">
              <a:buNone/>
              <a:defRPr kumimoji="0" lang="zh-CN" altLang="en-US" sz="135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z="1350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9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7210" y="162612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3920" y="1626121"/>
            <a:ext cx="3962432" cy="4041680"/>
          </a:xfrm>
        </p:spPr>
        <p:txBody>
          <a:bodyPr>
            <a:noAutofit/>
          </a:bodyPr>
          <a:lstStyle>
            <a:lvl1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9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7" y="1000133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2023369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2" y="1000133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2" y="2023369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7" y="498479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7" y="162612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1626121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1626121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1626113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7" y="1626121"/>
            <a:ext cx="8139178" cy="404168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200025" y="1017588"/>
            <a:ext cx="8761413" cy="4227513"/>
          </a:xfrm>
          <a:prstGeom prst="rect">
            <a:avLst/>
          </a:prstGeom>
          <a:solidFill>
            <a:schemeClr val="tx2"/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 dirty="0">
              <a:solidFill>
                <a:schemeClr val="lt1"/>
              </a:solidFill>
              <a:highlight>
                <a:srgbClr val="1171F1"/>
              </a:highlight>
            </a:endParaRPr>
          </a:p>
        </p:txBody>
      </p:sp>
      <p:sp>
        <p:nvSpPr>
          <p:cNvPr id="9" name="矩形 8"/>
          <p:cNvSpPr/>
          <p:nvPr userDrawn="1">
            <p:custDataLst>
              <p:tags r:id="rId3"/>
            </p:custDataLst>
          </p:nvPr>
        </p:nvSpPr>
        <p:spPr>
          <a:xfrm>
            <a:off x="1066800" y="4065588"/>
            <a:ext cx="3962400" cy="9525"/>
          </a:xfrm>
          <a:prstGeom prst="rect">
            <a:avLst/>
          </a:prstGeom>
          <a:solidFill>
            <a:schemeClr val="accent1">
              <a:lumMod val="50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lt1"/>
              </a:solidFill>
            </a:endParaRPr>
          </a:p>
        </p:txBody>
      </p:sp>
      <p:sp>
        <p:nvSpPr>
          <p:cNvPr id="7" name="任意形状 8"/>
          <p:cNvSpPr/>
          <p:nvPr userDrawn="1">
            <p:custDataLst>
              <p:tags r:id="rId4"/>
            </p:custDataLst>
          </p:nvPr>
        </p:nvSpPr>
        <p:spPr>
          <a:xfrm>
            <a:off x="7110413" y="612775"/>
            <a:ext cx="1849438" cy="18034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solidFill>
                <a:schemeClr val="lt1"/>
              </a:solidFill>
              <a:highlight>
                <a:srgbClr val="1171F1"/>
              </a:highlight>
            </a:endParaRPr>
          </a:p>
        </p:txBody>
      </p:sp>
      <p:sp>
        <p:nvSpPr>
          <p:cNvPr id="8" name="任意形状 9"/>
          <p:cNvSpPr/>
          <p:nvPr userDrawn="1">
            <p:custDataLst>
              <p:tags r:id="rId5"/>
            </p:custDataLst>
          </p:nvPr>
        </p:nvSpPr>
        <p:spPr>
          <a:xfrm rot="10800000">
            <a:off x="195263" y="4343400"/>
            <a:ext cx="1416050" cy="1379538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99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solidFill>
                <a:schemeClr val="lt1"/>
              </a:solidFill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90599" y="2577631"/>
            <a:ext cx="4990201" cy="1205503"/>
          </a:xfrm>
        </p:spPr>
        <p:txBody>
          <a:bodyPr vert="horz" lIns="91440" tIns="45720" rIns="9144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 userDrawn="1">
            <p:custDataLst>
              <p:tags r:id="rId2"/>
            </p:custDataLst>
          </p:nvPr>
        </p:nvSpPr>
        <p:spPr>
          <a:xfrm>
            <a:off x="7294563" y="0"/>
            <a:ext cx="1849438" cy="240347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6" name="任意形状 8"/>
          <p:cNvSpPr/>
          <p:nvPr userDrawn="1">
            <p:custDataLst>
              <p:tags r:id="rId3"/>
            </p:custDataLst>
          </p:nvPr>
        </p:nvSpPr>
        <p:spPr>
          <a:xfrm rot="10800000">
            <a:off x="0" y="5480050"/>
            <a:ext cx="1058863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6"/>
            <a:ext cx="8139178" cy="331473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219075" y="304800"/>
            <a:ext cx="8705850" cy="6248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1339650"/>
            <a:ext cx="7219800" cy="542700"/>
          </a:xfrm>
        </p:spPr>
        <p:txBody>
          <a:bodyPr anchor="ctr">
            <a:normAutofit/>
          </a:bodyPr>
          <a:lstStyle>
            <a:lvl1pPr>
              <a:defRPr sz="24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960835" y="2594250"/>
            <a:ext cx="7219950" cy="25839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3617913" cy="6865938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sp>
        <p:nvSpPr>
          <p:cNvPr id="6" name="任意形状 8"/>
          <p:cNvSpPr/>
          <p:nvPr userDrawn="1">
            <p:custDataLst>
              <p:tags r:id="rId3"/>
            </p:custDataLst>
          </p:nvPr>
        </p:nvSpPr>
        <p:spPr>
          <a:xfrm rot="16200000">
            <a:off x="0" y="3175"/>
            <a:ext cx="1741488" cy="1274763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10" name="任意形状 9"/>
          <p:cNvSpPr/>
          <p:nvPr userDrawn="1">
            <p:custDataLst>
              <p:tags r:id="rId4"/>
            </p:custDataLst>
          </p:nvPr>
        </p:nvSpPr>
        <p:spPr>
          <a:xfrm rot="10800000">
            <a:off x="0" y="5913438"/>
            <a:ext cx="731838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37400" y="880650"/>
            <a:ext cx="2970000" cy="661500"/>
          </a:xfrm>
        </p:spPr>
        <p:txBody>
          <a:bodyPr anchor="ctr">
            <a:normAutofit/>
          </a:bodyPr>
          <a:lstStyle>
            <a:lvl1pPr>
              <a:defRPr sz="27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40100" y="2275650"/>
            <a:ext cx="2967300" cy="30699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3825900" y="1405930"/>
            <a:ext cx="4860000" cy="3815953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9144000" cy="2663825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sp>
        <p:nvSpPr>
          <p:cNvPr id="8" name="任意形状 9"/>
          <p:cNvSpPr/>
          <p:nvPr userDrawn="1">
            <p:custDataLst>
              <p:tags r:id="rId3"/>
            </p:custDataLst>
          </p:nvPr>
        </p:nvSpPr>
        <p:spPr>
          <a:xfrm rot="16200000">
            <a:off x="-1587" y="0"/>
            <a:ext cx="1243013" cy="909638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6" name="任意形状 8"/>
          <p:cNvSpPr/>
          <p:nvPr userDrawn="1">
            <p:custDataLst>
              <p:tags r:id="rId4"/>
            </p:custDataLst>
          </p:nvPr>
        </p:nvSpPr>
        <p:spPr>
          <a:xfrm>
            <a:off x="7758113" y="0"/>
            <a:ext cx="1385888" cy="1801813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9000" y="859500"/>
            <a:ext cx="8232300" cy="469800"/>
          </a:xfrm>
        </p:spPr>
        <p:txBody>
          <a:bodyPr anchor="ctr">
            <a:normAutofit/>
          </a:bodyPr>
          <a:lstStyle>
            <a:lvl1pPr algn="ctr">
              <a:defRPr sz="27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59000" y="1763100"/>
            <a:ext cx="8231981" cy="621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59581" y="3236850"/>
            <a:ext cx="8224200" cy="25731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3175" y="5029200"/>
            <a:ext cx="9144000" cy="1828800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sp>
        <p:nvSpPr>
          <p:cNvPr id="10" name="任意形状 9"/>
          <p:cNvSpPr/>
          <p:nvPr userDrawn="1">
            <p:custDataLst>
              <p:tags r:id="rId3"/>
            </p:custDataLst>
          </p:nvPr>
        </p:nvSpPr>
        <p:spPr>
          <a:xfrm rot="10800000">
            <a:off x="3175" y="5905500"/>
            <a:ext cx="731838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3600" y="740250"/>
            <a:ext cx="8232300" cy="423900"/>
          </a:xfrm>
        </p:spPr>
        <p:txBody>
          <a:bodyPr anchor="ctr">
            <a:normAutofit/>
          </a:bodyPr>
          <a:lstStyle>
            <a:lvl1pPr algn="ctr">
              <a:defRPr sz="24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53628" y="2082600"/>
            <a:ext cx="8243100" cy="24084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445500" y="5306850"/>
            <a:ext cx="8251200" cy="7587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-3175"/>
            <a:ext cx="9144000" cy="914400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4816" y="258207"/>
            <a:ext cx="8278178" cy="391001"/>
          </a:xfrm>
        </p:spPr>
        <p:txBody>
          <a:bodyPr>
            <a:noAutofit/>
          </a:bodyPr>
          <a:lstStyle>
            <a:lvl1pPr>
              <a:defRPr sz="21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34700" y="2025000"/>
            <a:ext cx="4006800" cy="21708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681800" y="2025000"/>
            <a:ext cx="4025700" cy="21708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</p:nvPr>
        </p:nvSpPr>
        <p:spPr>
          <a:xfrm>
            <a:off x="429300" y="4914450"/>
            <a:ext cx="4006800" cy="5859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</p:nvPr>
        </p:nvSpPr>
        <p:spPr>
          <a:xfrm>
            <a:off x="4689900" y="4910850"/>
            <a:ext cx="4025700" cy="5859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1576388"/>
            <a:ext cx="9144000" cy="370522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42100" y="1637550"/>
            <a:ext cx="6858000" cy="1790100"/>
          </a:xfrm>
        </p:spPr>
        <p:txBody>
          <a:bodyPr anchor="b">
            <a:normAutofit/>
          </a:bodyPr>
          <a:lstStyle>
            <a:lvl1pPr algn="ctr">
              <a:defRPr sz="45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141810" y="4069800"/>
            <a:ext cx="6858000" cy="1242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5" Type="http://schemas.openxmlformats.org/officeDocument/2006/relationships/theme" Target="../theme/theme2.xml"/><Relationship Id="rId24" Type="http://schemas.openxmlformats.org/officeDocument/2006/relationships/tags" Target="../tags/tag86.xml"/><Relationship Id="rId23" Type="http://schemas.openxmlformats.org/officeDocument/2006/relationships/tags" Target="../tags/tag85.xml"/><Relationship Id="rId22" Type="http://schemas.openxmlformats.org/officeDocument/2006/relationships/tags" Target="../tags/tag84.xml"/><Relationship Id="rId21" Type="http://schemas.openxmlformats.org/officeDocument/2006/relationships/tags" Target="../tags/tag83.xml"/><Relationship Id="rId20" Type="http://schemas.openxmlformats.org/officeDocument/2006/relationships/tags" Target="../tags/tag82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81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2.xml"/><Relationship Id="rId25" Type="http://schemas.openxmlformats.org/officeDocument/2006/relationships/theme" Target="../theme/theme3.xml"/><Relationship Id="rId24" Type="http://schemas.openxmlformats.org/officeDocument/2006/relationships/tags" Target="../tags/tag172.xml"/><Relationship Id="rId23" Type="http://schemas.openxmlformats.org/officeDocument/2006/relationships/tags" Target="../tags/tag171.xml"/><Relationship Id="rId22" Type="http://schemas.openxmlformats.org/officeDocument/2006/relationships/tags" Target="../tags/tag170.xml"/><Relationship Id="rId21" Type="http://schemas.openxmlformats.org/officeDocument/2006/relationships/tags" Target="../tags/tag169.xml"/><Relationship Id="rId20" Type="http://schemas.openxmlformats.org/officeDocument/2006/relationships/tags" Target="../tags/tag168.xml"/><Relationship Id="rId2" Type="http://schemas.openxmlformats.org/officeDocument/2006/relationships/slideLayout" Target="../slideLayouts/slideLayout31.xml"/><Relationship Id="rId19" Type="http://schemas.openxmlformats.org/officeDocument/2006/relationships/tags" Target="../tags/tag167.xml"/><Relationship Id="rId18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1650" y="1189038"/>
            <a:ext cx="8140700" cy="331787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501650" y="1571625"/>
            <a:ext cx="8140700" cy="404177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85725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ftr="0" dt="0"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 baseline="0">
          <a:solidFill>
            <a:schemeClr val="accent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1650" y="1189038"/>
            <a:ext cx="8140700" cy="331787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099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501650" y="1571625"/>
            <a:ext cx="8140700" cy="404177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85725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hf sldNum="0" hdr="0" ftr="0" dt="0"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 baseline="0">
          <a:solidFill>
            <a:schemeClr val="accent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74.xml"/><Relationship Id="rId1" Type="http://schemas.openxmlformats.org/officeDocument/2006/relationships/tags" Target="../tags/tag17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7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7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7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78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79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81.xml"/><Relationship Id="rId2" Type="http://schemas.openxmlformats.org/officeDocument/2006/relationships/image" Target="../media/image2.png"/><Relationship Id="rId1" Type="http://schemas.openxmlformats.org/officeDocument/2006/relationships/tags" Target="../tags/tag18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82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83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84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85.xml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86.xml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87.xml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tags" Target="../tags/tag189.xml"/><Relationship Id="rId1" Type="http://schemas.openxmlformats.org/officeDocument/2006/relationships/tags" Target="../tags/tag18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287655" y="1484630"/>
            <a:ext cx="8745220" cy="2050415"/>
          </a:xfrm>
        </p:spPr>
        <p:txBody>
          <a:bodyPr lIns="91440" tIns="45720" rIns="91440" bIns="0" anchor="b" anchorCtr="0">
            <a:normAutofit fontScale="90000"/>
          </a:bodyPr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495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Arial" panose="020B0604020202020204" pitchFamily="34" charset="0"/>
              </a:rPr>
              <a:t>meta分析的设计与实施方法（四）</a:t>
            </a:r>
            <a:br>
              <a:rPr kumimoji="0" lang="zh-CN" altLang="zh-CN" sz="495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Arial" panose="020B0604020202020204" pitchFamily="34" charset="0"/>
              </a:rPr>
            </a:br>
            <a:endParaRPr kumimoji="0" lang="zh-CN" altLang="zh-CN" sz="4950" b="1" i="0" u="none" strike="noStrike" kern="1200" cap="none" spc="600" normalizeH="0" baseline="0" noProof="1" dirty="0">
              <a:solidFill>
                <a:schemeClr val="accent1"/>
              </a:solidFill>
              <a:uFillTx/>
              <a:latin typeface="Arial" panose="020B0604020202020204" pitchFamily="34" charset="0"/>
              <a:ea typeface="微软雅黑" panose="020B0503020204020204" charset="-122"/>
              <a:cs typeface="+mj-cs"/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23850" y="764540"/>
            <a:ext cx="44742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一、偏倚风险评价</a:t>
            </a:r>
            <a:endParaRPr lang="zh-CN" altLang="en-US" sz="2400"/>
          </a:p>
        </p:txBody>
      </p:sp>
      <p:sp>
        <p:nvSpPr>
          <p:cNvPr id="3" name="文本框 2"/>
          <p:cNvSpPr txBox="1"/>
          <p:nvPr/>
        </p:nvSpPr>
        <p:spPr>
          <a:xfrm>
            <a:off x="611505" y="1628775"/>
            <a:ext cx="67951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偏倚：又称为系统误差，指研究结果系统偏离真值的倾向。</a:t>
            </a:r>
            <a:endParaRPr lang="zh-CN" altLang="en-US" sz="2000"/>
          </a:p>
        </p:txBody>
      </p:sp>
      <p:sp>
        <p:nvSpPr>
          <p:cNvPr id="4" name="文本框 3"/>
          <p:cNvSpPr txBox="1"/>
          <p:nvPr/>
        </p:nvSpPr>
        <p:spPr>
          <a:xfrm>
            <a:off x="611505" y="2420620"/>
            <a:ext cx="777303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FF0000"/>
                </a:solidFill>
              </a:rPr>
              <a:t>简单的理解：</a:t>
            </a:r>
            <a:r>
              <a:rPr lang="zh-CN" altLang="en-US" sz="2000"/>
              <a:t>在资料收集、分析、解释或发表过程中，能够导致结论系统地与真实值有所不同的趋势。</a:t>
            </a:r>
            <a:endParaRPr lang="zh-CN" altLang="en-US" sz="2000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67995" y="332740"/>
            <a:ext cx="23583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二、偏倚性来源</a:t>
            </a:r>
            <a:endParaRPr lang="zh-CN" altLang="en-US" sz="2400"/>
          </a:p>
        </p:txBody>
      </p:sp>
      <p:sp>
        <p:nvSpPr>
          <p:cNvPr id="3" name="文本框 2"/>
          <p:cNvSpPr txBox="1"/>
          <p:nvPr/>
        </p:nvSpPr>
        <p:spPr>
          <a:xfrm>
            <a:off x="467995" y="980440"/>
            <a:ext cx="7515860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algn="just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/>
              <a:t>偏倚性来源：</a:t>
            </a:r>
            <a:endParaRPr lang="zh-CN" altLang="en-US"/>
          </a:p>
          <a:p>
            <a:pPr marL="285750" indent="-285750" algn="just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/>
              <a:t>对真实值进行测量时产生的片面或系统偏差</a:t>
            </a:r>
            <a:endParaRPr lang="zh-CN" altLang="en-US"/>
          </a:p>
          <a:p>
            <a:pPr marL="285750" indent="-285750" algn="just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/>
              <a:t>研究设计的缺陷</a:t>
            </a:r>
            <a:endParaRPr lang="zh-CN" altLang="en-US"/>
          </a:p>
          <a:p>
            <a:pPr marL="285750" indent="-285750" algn="just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/>
              <a:t>基于有缺陷资料或资料采集的解释或分析</a:t>
            </a:r>
            <a:endParaRPr lang="zh-CN" altLang="en-US"/>
          </a:p>
          <a:p>
            <a:pPr algn="just">
              <a:lnSpc>
                <a:spcPct val="150000"/>
              </a:lnSpc>
              <a:buFont typeface="Wingdings" panose="05000000000000000000" charset="0"/>
            </a:pP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95605" y="2924810"/>
            <a:ext cx="8142605" cy="29997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algn="just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/>
              <a:t>原始研究中的偏倚性来源（</a:t>
            </a:r>
            <a:r>
              <a:rPr lang="en-US" altLang="zh-CN"/>
              <a:t>Cochrane</a:t>
            </a:r>
            <a:r>
              <a:rPr lang="zh-CN" altLang="en-US"/>
              <a:t>分类）：</a:t>
            </a:r>
            <a:endParaRPr lang="zh-CN" altLang="en-US"/>
          </a:p>
          <a:p>
            <a:pPr marL="285750" indent="-285750" algn="just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1800"/>
              <a:t>选择偏倚：发生在</a:t>
            </a:r>
            <a:r>
              <a:rPr lang="zh-CN" altLang="en-US" sz="1800" b="1">
                <a:solidFill>
                  <a:srgbClr val="00B0F0"/>
                </a:solidFill>
              </a:rPr>
              <a:t>选择和分配研究对象</a:t>
            </a:r>
            <a:r>
              <a:rPr lang="zh-CN" altLang="en-US" sz="1800"/>
              <a:t>时，因随机方法不完善造成组间基线不可比，可夸大或缩小干预措施的疗效。</a:t>
            </a:r>
            <a:endParaRPr lang="zh-CN" altLang="en-US" sz="1800"/>
          </a:p>
          <a:p>
            <a:pPr marL="285750" indent="-285750" algn="just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1800"/>
              <a:t>实施偏倚：发生在</a:t>
            </a:r>
            <a:r>
              <a:rPr lang="zh-CN" altLang="en-US" sz="1800" b="1">
                <a:solidFill>
                  <a:srgbClr val="00B0F0"/>
                </a:solidFill>
              </a:rPr>
              <a:t>干预措施的实施过程</a:t>
            </a:r>
            <a:r>
              <a:rPr lang="zh-CN" altLang="en-US" sz="1800"/>
              <a:t>中，指除比较的措施外，向试验组和对照组研究对象提供的其他措施不一样。</a:t>
            </a:r>
            <a:endParaRPr lang="zh-CN" altLang="en-US" sz="1800"/>
          </a:p>
          <a:p>
            <a:pPr marL="285750" indent="-285750" algn="just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1800"/>
              <a:t>损耗偏倚：涉及不完整的结果数据造成的系统差异。</a:t>
            </a:r>
            <a:endParaRPr lang="zh-CN" altLang="en-US" sz="1800"/>
          </a:p>
          <a:p>
            <a:pPr marL="285750" indent="-285750" algn="just">
              <a:lnSpc>
                <a:spcPct val="150000"/>
              </a:lnSpc>
              <a:buFont typeface="Wingdings" panose="05000000000000000000" charset="0"/>
              <a:buChar char="l"/>
            </a:pPr>
            <a:endParaRPr lang="zh-CN" altLang="en-US" sz="1800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23850" y="620395"/>
            <a:ext cx="44742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ym typeface="+mn-ea"/>
              </a:rPr>
              <a:t>二、偏倚性来源</a:t>
            </a:r>
            <a:endParaRPr lang="zh-CN" altLang="en-US" sz="2400"/>
          </a:p>
        </p:txBody>
      </p:sp>
      <p:sp>
        <p:nvSpPr>
          <p:cNvPr id="3" name="文本框 2"/>
          <p:cNvSpPr txBox="1"/>
          <p:nvPr/>
        </p:nvSpPr>
        <p:spPr>
          <a:xfrm>
            <a:off x="611505" y="1340485"/>
            <a:ext cx="7658100" cy="2445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algn="just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>
                <a:sym typeface="+mn-ea"/>
              </a:rPr>
              <a:t>测量偏倚：测量试验组和对照组结果</a:t>
            </a:r>
            <a:r>
              <a:rPr lang="zh-CN" altLang="en-US" b="1">
                <a:solidFill>
                  <a:srgbClr val="00B0F0"/>
                </a:solidFill>
                <a:sym typeface="+mn-ea"/>
              </a:rPr>
              <a:t>方法不一致</a:t>
            </a:r>
            <a:r>
              <a:rPr lang="zh-CN" altLang="en-US">
                <a:sym typeface="+mn-ea"/>
              </a:rPr>
              <a:t>所造成的系统差异，特别是主观判断研究结果时。</a:t>
            </a:r>
            <a:endParaRPr lang="zh-CN" altLang="en-US"/>
          </a:p>
          <a:p>
            <a:pPr marL="285750" indent="-285750" algn="just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>
                <a:sym typeface="+mn-ea"/>
              </a:rPr>
              <a:t>报告偏倚：指文章中报告的结果与已测定但未报告的结果间存在的系统差异。</a:t>
            </a:r>
            <a:endParaRPr lang="zh-CN" altLang="en-US"/>
          </a:p>
          <a:p>
            <a:pPr marL="285750" indent="-285750" algn="just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>
                <a:sym typeface="+mn-ea"/>
              </a:rPr>
              <a:t>其他偏倚：混杂偏倚等。</a:t>
            </a:r>
            <a:endParaRPr lang="zh-CN" altLang="en-US"/>
          </a:p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21360" y="4081780"/>
            <a:ext cx="74352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/>
              <a:t>目的：由于偏倚普遍存在，任何</a:t>
            </a:r>
            <a:r>
              <a:rPr lang="en-US" altLang="zh-CN"/>
              <a:t>meta</a:t>
            </a:r>
            <a:r>
              <a:rPr lang="zh-CN" altLang="en-US"/>
              <a:t>都会受到影响。正确评价报告偏倚，能最大限度的减少其对</a:t>
            </a:r>
            <a:r>
              <a:rPr lang="en-US" altLang="zh-CN"/>
              <a:t>meta</a:t>
            </a:r>
            <a:r>
              <a:rPr lang="zh-CN" altLang="en-US"/>
              <a:t>分析结果的影响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微信截图_202205181304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465" y="692785"/>
            <a:ext cx="7799070" cy="522351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95605" y="1268730"/>
            <a:ext cx="798512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just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RCT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是试验性研究中评估治疗措施疗效的最佳设计方案，也称为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金方案或标准方案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，其论证强度最高。</a:t>
            </a:r>
            <a:endParaRPr lang="zh-CN" altLang="en-US" sz="2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3850" y="404495"/>
            <a:ext cx="86340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三、随机对照试验（</a:t>
            </a:r>
            <a:r>
              <a:rPr lang="en-US" altLang="zh-CN" sz="2400"/>
              <a:t>RCT</a:t>
            </a:r>
            <a:r>
              <a:rPr lang="zh-CN" altLang="en-US" sz="2400"/>
              <a:t>）系统评价纳入研究的偏倚风险评价</a:t>
            </a:r>
            <a:endParaRPr lang="zh-CN" altLang="en-US" sz="2400"/>
          </a:p>
        </p:txBody>
      </p:sp>
      <p:sp>
        <p:nvSpPr>
          <p:cNvPr id="2" name="文本框 1"/>
          <p:cNvSpPr txBox="1"/>
          <p:nvPr/>
        </p:nvSpPr>
        <p:spPr>
          <a:xfrm>
            <a:off x="612140" y="2853055"/>
            <a:ext cx="77057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有许多评价</a:t>
            </a:r>
            <a:r>
              <a:rPr lang="en-US" altLang="zh-CN"/>
              <a:t>RCT</a:t>
            </a:r>
            <a:r>
              <a:rPr lang="zh-CN" altLang="en-US"/>
              <a:t>的量表和清单，但多数质量评价工具均为按照建立新量表的规范步骤进行设计，也未进行信度和效度的检验。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41655" y="4364990"/>
            <a:ext cx="78466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/>
              <a:t>Cochrane</a:t>
            </a:r>
            <a:r>
              <a:rPr lang="zh-CN" altLang="en-US"/>
              <a:t>质量高，有全世界顶级方法学家、统计学家和临床专家共同制定的统一的系统评价员手册，被建议作为</a:t>
            </a:r>
            <a:r>
              <a:rPr lang="en-US" altLang="zh-CN"/>
              <a:t>RCT</a:t>
            </a:r>
            <a:r>
              <a:rPr lang="zh-CN" altLang="en-US"/>
              <a:t>系统评价的首选。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微信截图_202205181231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11505" y="1124585"/>
            <a:ext cx="7758430" cy="436626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微信截图_202205181231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05" y="620395"/>
            <a:ext cx="7803515" cy="50133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微信截图_202205181232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895" y="1052830"/>
            <a:ext cx="7893685" cy="46075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微信截图_202205181257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05" y="1124585"/>
            <a:ext cx="7439025" cy="25228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微信截图_202205181236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05" y="1124585"/>
            <a:ext cx="8012430" cy="42519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微信截图_20220518124044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160" y="836295"/>
            <a:ext cx="7345045" cy="485775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微信截图_202205181244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8085" y="836295"/>
            <a:ext cx="6189980" cy="47593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8609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990600" y="2578100"/>
            <a:ext cx="4989513" cy="1204913"/>
          </a:xfrm>
        </p:spPr>
        <p:txBody>
          <a:bodyPr lIns="91440" tIns="45720" rIns="91440" bIns="0" anchor="b" anchorCtr="0"/>
          <a:p>
            <a:pPr indent="0" defTabSz="914400">
              <a:buNone/>
            </a:pPr>
            <a:r>
              <a:rPr lang="en-US" altLang="zh-CN" kern="1200" normalizeH="0" baseline="0">
                <a:latin typeface="Arial" panose="020B0604020202020204" pitchFamily="34" charset="0"/>
                <a:ea typeface="微软雅黑" panose="020B0503020204020204" charset="-122"/>
                <a:cs typeface="+mj-cs"/>
                <a:sym typeface="微软雅黑" panose="020B0503020204020204" charset="-122"/>
              </a:rPr>
              <a:t>THANKS</a:t>
            </a:r>
            <a:endParaRPr lang="en-US" altLang="zh-CN" kern="1200" normalizeH="0" baseline="0">
              <a:latin typeface="Arial" panose="020B0604020202020204" pitchFamily="34" charset="0"/>
              <a:ea typeface="微软雅黑" panose="020B0503020204020204" charset="-122"/>
              <a:cs typeface="+mj-cs"/>
              <a:sym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7"/>
  <p:tag name="KSO_WM_UNIT_LAYERLEVEL" val="1"/>
  <p:tag name="KSO_WM_TAG_VERSION" val="1.0"/>
  <p:tag name="KSO_WM_BEAUTIFY_FLAG" val="#wm#"/>
  <p:tag name="KSO_WM_UNIT_TYPE" val="y"/>
  <p:tag name="KSO_WM_UNIT_INDEX" val="7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UNIT_TYPE" val="y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2"/>
  <p:tag name="KSO_WM_UNIT_LAYERLEVEL" val="1"/>
  <p:tag name="KSO_WM_TAG_VERSION" val="1.0"/>
  <p:tag name="KSO_WM_BEAUTIFY_FLAG" val="#wm#"/>
  <p:tag name="KSO_WM_UNIT_TYPE" val="y"/>
  <p:tag name="KSO_WM_UNIT_INDEX" val="2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3"/>
  <p:tag name="KSO_WM_UNIT_LAYERLEVEL" val="1"/>
  <p:tag name="KSO_WM_TAG_VERSION" val="1.0"/>
  <p:tag name="KSO_WM_BEAUTIFY_FLAG" val="#wm#"/>
  <p:tag name="KSO_WM_UNIT_TYPE" val="y"/>
  <p:tag name="KSO_WM_UNIT_INDEX" val="3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4"/>
  <p:tag name="KSO_WM_UNIT_LAYERLEVEL" val="1"/>
  <p:tag name="KSO_WM_TAG_VERSION" val="1.0"/>
  <p:tag name="KSO_WM_BEAUTIFY_FLAG" val="#wm#"/>
  <p:tag name="KSO_WM_UNIT_TYPE" val="y"/>
  <p:tag name="KSO_WM_UNIT_INDEX" val="4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5"/>
  <p:tag name="KSO_WM_UNIT_LAYERLEVEL" val="1"/>
  <p:tag name="KSO_WM_TAG_VERSION" val="1.0"/>
  <p:tag name="KSO_WM_BEAUTIFY_FLAG" val="#wm#"/>
  <p:tag name="KSO_WM_UNIT_TYPE" val="y"/>
  <p:tag name="KSO_WM_UNIT_INDEX" val="5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6"/>
  <p:tag name="KSO_WM_UNIT_LAYERLEVEL" val="1"/>
  <p:tag name="KSO_WM_TAG_VERSION" val="1.0"/>
  <p:tag name="KSO_WM_BEAUTIFY_FLAG" val="#wm#"/>
  <p:tag name="KSO_WM_UNIT_TYPE" val="y"/>
  <p:tag name="KSO_WM_UNIT_INDEX" val="6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UNIT_BK_DARK_LIGHT" val="2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</p:tagLst>
</file>

<file path=ppt/tags/tag5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2"/>
</p:tagLst>
</file>

<file path=ppt/tags/tag6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2"/>
</p:tagLst>
</file>

<file path=ppt/tags/tag6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691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691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AG_VERSION" val="1.0"/>
  <p:tag name="KSO_WM_BEAUTIFY_FLAG" val="#wm#"/>
  <p:tag name="KSO_WM_TEMPLATE_CATEGORY" val="custom"/>
  <p:tag name="KSO_WM_TEMPLATE_INDEX" val="20206915"/>
  <p:tag name="KSO_WM_TEMPLATE_MASTER_THUMB_INDEX" val="12"/>
  <p:tag name="KSO_WM_TEMPLATE_THUMBS_INDEX" val="1、4、7、8、10、11、12、13、15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7"/>
  <p:tag name="KSO_WM_UNIT_LAYERLEVEL" val="1"/>
  <p:tag name="KSO_WM_TAG_VERSION" val="1.0"/>
  <p:tag name="KSO_WM_BEAUTIFY_FLAG" val="#wm#"/>
  <p:tag name="KSO_WM_UNIT_TYPE" val="y"/>
  <p:tag name="KSO_WM_UNIT_INDEX" val="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UNIT_TYPE" val="y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2"/>
  <p:tag name="KSO_WM_UNIT_LAYERLEVEL" val="1"/>
  <p:tag name="KSO_WM_TAG_VERSION" val="1.0"/>
  <p:tag name="KSO_WM_BEAUTIFY_FLAG" val="#wm#"/>
  <p:tag name="KSO_WM_UNIT_TYPE" val="y"/>
  <p:tag name="KSO_WM_UNIT_INDEX" val="2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3"/>
  <p:tag name="KSO_WM_UNIT_LAYERLEVEL" val="1"/>
  <p:tag name="KSO_WM_TAG_VERSION" val="1.0"/>
  <p:tag name="KSO_WM_BEAUTIFY_FLAG" val="#wm#"/>
  <p:tag name="KSO_WM_UNIT_TYPE" val="y"/>
  <p:tag name="KSO_WM_UNIT_INDEX" val="3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4"/>
  <p:tag name="KSO_WM_UNIT_LAYERLEVEL" val="1"/>
  <p:tag name="KSO_WM_TAG_VERSION" val="1.0"/>
  <p:tag name="KSO_WM_BEAUTIFY_FLAG" val="#wm#"/>
  <p:tag name="KSO_WM_UNIT_TYPE" val="y"/>
  <p:tag name="KSO_WM_UNIT_INDEX" val="4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5"/>
  <p:tag name="KSO_WM_UNIT_LAYERLEVEL" val="1"/>
  <p:tag name="KSO_WM_TAG_VERSION" val="1.0"/>
  <p:tag name="KSO_WM_BEAUTIFY_FLAG" val="#wm#"/>
  <p:tag name="KSO_WM_UNIT_TYPE" val="y"/>
  <p:tag name="KSO_WM_UNIT_INDEX" val="5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6"/>
  <p:tag name="KSO_WM_UNIT_LAYERLEVEL" val="1"/>
  <p:tag name="KSO_WM_TAG_VERSION" val="1.0"/>
  <p:tag name="KSO_WM_BEAUTIFY_FLAG" val="#wm#"/>
  <p:tag name="KSO_WM_UNIT_TYPE" val="y"/>
  <p:tag name="KSO_WM_UNIT_INDEX" val="6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UNIT_BK_DARK_LIGHT" val="2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</p:tagLst>
</file>

<file path=ppt/tags/tag14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2"/>
</p:tagLst>
</file>

<file path=ppt/tags/tag15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6915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6915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2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AG_VERSION" val="1.0"/>
  <p:tag name="KSO_WM_BEAUTIFY_FLAG" val="#wm#"/>
  <p:tag name="KSO_WM_TEMPLATE_CATEGORY" val="custom"/>
  <p:tag name="KSO_WM_TEMPLATE_INDEX" val="20206915"/>
  <p:tag name="KSO_WM_TEMPLATE_MASTER_THUMB_INDEX" val="12"/>
  <p:tag name="KSO_WM_TEMPLATE_THUMBS_INDEX" val="1、4、7、8、10、11、12、13、15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1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空白演示经典风格"/>
</p:tagLst>
</file>

<file path=ppt/tags/tag174.xml><?xml version="1.0" encoding="utf-8"?>
<p:tagLst xmlns:p="http://schemas.openxmlformats.org/presentationml/2006/main">
  <p:tag name="KSO_WM_SLIDE_ID" val="custom20206915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6915"/>
  <p:tag name="KSO_WM_SLIDE_LAYOUT" val="a_b_f"/>
  <p:tag name="KSO_WM_SLIDE_LAYOUT_CNT" val="1_1_1"/>
  <p:tag name="KSO_WM_TEMPLATE_MASTER_THUMB_INDEX" val="12"/>
  <p:tag name="KSO_WM_TEMPLATE_THUMBS_INDEX" val="1、4、7、8、10、11、12、13、15"/>
</p:tagLst>
</file>

<file path=ppt/tags/tag175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76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77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78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79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80.xml><?xml version="1.0" encoding="utf-8"?>
<p:tagLst xmlns:p="http://schemas.openxmlformats.org/presentationml/2006/main">
  <p:tag name="KSO_WM_UNIT_PLACING_PICTURE_USER_VIEWPORT" val="{&quot;height&quot;:5985,&quot;width&quot;:10635}"/>
</p:tagLst>
</file>

<file path=ppt/tags/tag181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82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83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84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85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86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87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6915_15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S"/>
</p:tagLst>
</file>

<file path=ppt/tags/tag189.xml><?xml version="1.0" encoding="utf-8"?>
<p:tagLst xmlns:p="http://schemas.openxmlformats.org/presentationml/2006/main">
  <p:tag name="KSO_WM_SLIDE_ID" val="custom20206915_15"/>
  <p:tag name="KSO_WM_TEMPLATE_SUBCATEGORY" val="0"/>
  <p:tag name="KSO_WM_TEMPLATE_MASTER_TYPE" val="1"/>
  <p:tag name="KSO_WM_TEMPLATE_COLOR_TYPE" val="1"/>
  <p:tag name="KSO_WM_SLIDE_ITEM_CNT" val="0"/>
  <p:tag name="KSO_WM_SLIDE_INDEX" val="15"/>
  <p:tag name="KSO_WM_TAG_VERSION" val="1.0"/>
  <p:tag name="KSO_WM_BEAUTIFY_FLAG" val="#wm#"/>
  <p:tag name="KSO_WM_TEMPLATE_CATEGORY" val="custom"/>
  <p:tag name="KSO_WM_TEMPLATE_INDEX" val="20206915"/>
  <p:tag name="KSO_WM_SLIDE_TYPE" val="endPage"/>
  <p:tag name="KSO_WM_SLIDE_SUBTYPE" val="pureTxt"/>
  <p:tag name="KSO_WM_SLIDE_LAYOUT" val="a"/>
  <p:tag name="KSO_WM_SLIDE_LAYOUT_CNT" val="1"/>
</p:tagLst>
</file>

<file path=ppt/tags/tag190.xml><?xml version="1.0" encoding="utf-8"?>
<p:tagLst xmlns:p="http://schemas.openxmlformats.org/presentationml/2006/main">
  <p:tag name="COMMONDATA" val="eyJoZGlkIjoiZDBmOWMxMWIxMjQwNjkxYmZiOTQ1YjEyODNiNjU0YjkifQ==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SM 预置配色-浅色">
      <a:dk1>
        <a:srgbClr val="000000"/>
      </a:dk1>
      <a:lt1>
        <a:srgbClr val="FFFFFF"/>
      </a:lt1>
      <a:dk2>
        <a:srgbClr val="F5F5F8"/>
      </a:dk2>
      <a:lt2>
        <a:srgbClr val="FFFFFF"/>
      </a:lt2>
      <a:accent1>
        <a:srgbClr val="577CCE"/>
      </a:accent1>
      <a:accent2>
        <a:srgbClr val="5999AF"/>
      </a:accent2>
      <a:accent3>
        <a:srgbClr val="5BA080"/>
      </a:accent3>
      <a:accent4>
        <a:srgbClr val="8BAA69"/>
      </a:accent4>
      <a:accent5>
        <a:srgbClr val="D6B250"/>
      </a:accent5>
      <a:accent6>
        <a:srgbClr val="E79647"/>
      </a:accent6>
      <a:hlink>
        <a:srgbClr val="0000FF"/>
      </a:hlink>
      <a:folHlink>
        <a:srgbClr val="FF00FF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主题​​">
  <a:themeElements>
    <a:clrScheme name="SM 预置配色-浅色">
      <a:dk1>
        <a:srgbClr val="000000"/>
      </a:dk1>
      <a:lt1>
        <a:srgbClr val="FFFFFF"/>
      </a:lt1>
      <a:dk2>
        <a:srgbClr val="F5F5F8"/>
      </a:dk2>
      <a:lt2>
        <a:srgbClr val="FFFFFF"/>
      </a:lt2>
      <a:accent1>
        <a:srgbClr val="577CCE"/>
      </a:accent1>
      <a:accent2>
        <a:srgbClr val="5999AF"/>
      </a:accent2>
      <a:accent3>
        <a:srgbClr val="5BA080"/>
      </a:accent3>
      <a:accent4>
        <a:srgbClr val="8BAA69"/>
      </a:accent4>
      <a:accent5>
        <a:srgbClr val="D6B250"/>
      </a:accent5>
      <a:accent6>
        <a:srgbClr val="E79647"/>
      </a:accent6>
      <a:hlink>
        <a:srgbClr val="0000FF"/>
      </a:hlink>
      <a:folHlink>
        <a:srgbClr val="FF00FF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655</Words>
  <Application>WPS 演示</Application>
  <PresentationFormat/>
  <Paragraphs>41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默认设计模板</vt:lpstr>
      <vt:lpstr>2_Office 主题​​</vt:lpstr>
      <vt:lpstr>4_Office 主题​​</vt:lpstr>
      <vt:lpstr>meta分析的设计与实施方法（四）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肿瘤与线粒体途径凋亡的探讨</dc:title>
  <dc:creator>Administrator</dc:creator>
  <cp:lastModifiedBy>Mr.Y</cp:lastModifiedBy>
  <cp:revision>178</cp:revision>
  <dcterms:created xsi:type="dcterms:W3CDTF">2021-08-23T08:11:00Z</dcterms:created>
  <dcterms:modified xsi:type="dcterms:W3CDTF">2022-05-18T05:05:26Z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2052-11.1.0.11691</vt:lpwstr>
  </property>
  <property fmtid="{D5CDD505-2E9C-101B-9397-08002B2CF9AE}" pid="3" name="ICV">
    <vt:lpwstr>023985EF249A4A58AD206A3EC683C87E</vt:lpwstr>
  </property>
  <property fmtid="{D5CDD505-2E9C-101B-9397-08002B2CF9AE}" pid="4" name="commondata">
    <vt:lpwstr>eyJoZGlkIjoiZDBmOWMxMWIxMjQwNjkxYmZiOTQ1YjEyODNiNjU0YjkifQ==</vt:lpwstr>
  </property>
</Properties>
</file>